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5CF68E-BEA3-4889-946F-016CD72F4731}" type="doc">
      <dgm:prSet loTypeId="urn:microsoft.com/office/officeart/2005/8/layout/process5" loCatId="process" qsTypeId="urn:microsoft.com/office/officeart/2005/8/quickstyle/3d1" qsCatId="3D" csTypeId="urn:microsoft.com/office/officeart/2005/8/colors/accent1_2" csCatId="accent1" phldr="1"/>
      <dgm:spPr/>
    </dgm:pt>
    <dgm:pt modelId="{E66B3EFB-0F2C-41AD-8BE2-CB7ED9CBE31F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尋寶船</a:t>
          </a:r>
          <a:endParaRPr lang="zh-TW" altLang="en-US" dirty="0">
            <a:solidFill>
              <a:srgbClr val="FFC000"/>
            </a:solidFill>
          </a:endParaRPr>
        </a:p>
      </dgm:t>
    </dgm:pt>
    <dgm:pt modelId="{035C2027-98AD-4E4B-A612-26EEB9AFF4D5}" type="parTrans" cxnId="{546A4EA5-1F40-433B-80F3-4A80DAAFB10F}">
      <dgm:prSet/>
      <dgm:spPr/>
      <dgm:t>
        <a:bodyPr/>
        <a:lstStyle/>
        <a:p>
          <a:endParaRPr lang="zh-TW" altLang="en-US"/>
        </a:p>
      </dgm:t>
    </dgm:pt>
    <dgm:pt modelId="{A5E1BF51-F7A2-4FB0-8B8F-8CD52485D812}" type="sibTrans" cxnId="{546A4EA5-1F40-433B-80F3-4A80DAAFB10F}">
      <dgm:prSet/>
      <dgm:spPr/>
      <dgm:t>
        <a:bodyPr/>
        <a:lstStyle/>
        <a:p>
          <a:endParaRPr lang="zh-TW" altLang="en-US"/>
        </a:p>
      </dgm:t>
    </dgm:pt>
    <dgm:pt modelId="{939329F1-E4E7-4617-B68D-1350A900D18A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米你卡丁車</a:t>
          </a:r>
          <a:endParaRPr lang="zh-TW" altLang="en-US" dirty="0">
            <a:solidFill>
              <a:srgbClr val="FFC000"/>
            </a:solidFill>
          </a:endParaRPr>
        </a:p>
      </dgm:t>
    </dgm:pt>
    <dgm:pt modelId="{154D2235-7BC0-4722-BBCF-0C955CC8E4A1}" type="parTrans" cxnId="{7F7C33EC-A7C4-42E9-95F1-FE677B751D1B}">
      <dgm:prSet/>
      <dgm:spPr/>
      <dgm:t>
        <a:bodyPr/>
        <a:lstStyle/>
        <a:p>
          <a:endParaRPr lang="zh-TW" altLang="en-US"/>
        </a:p>
      </dgm:t>
    </dgm:pt>
    <dgm:pt modelId="{474E76AA-D272-40EC-94B4-7BE63AB75F82}" type="sibTrans" cxnId="{7F7C33EC-A7C4-42E9-95F1-FE677B751D1B}">
      <dgm:prSet/>
      <dgm:spPr/>
      <dgm:t>
        <a:bodyPr/>
        <a:lstStyle/>
        <a:p>
          <a:endParaRPr lang="zh-TW" altLang="en-US"/>
        </a:p>
      </dgm:t>
    </dgm:pt>
    <dgm:pt modelId="{1AAD3DB3-BD21-455F-B35D-F363256140AE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星際飛車</a:t>
          </a:r>
          <a:endParaRPr lang="zh-TW" altLang="en-US" dirty="0">
            <a:solidFill>
              <a:srgbClr val="FFC000"/>
            </a:solidFill>
          </a:endParaRPr>
        </a:p>
      </dgm:t>
    </dgm:pt>
    <dgm:pt modelId="{43E3DB70-9F6E-4CF6-A7A2-FB66EC7CD229}" type="parTrans" cxnId="{EAEB712F-E6CA-48AF-8F37-EECB8F9FF5EE}">
      <dgm:prSet/>
      <dgm:spPr/>
      <dgm:t>
        <a:bodyPr/>
        <a:lstStyle/>
        <a:p>
          <a:endParaRPr lang="zh-TW" altLang="en-US"/>
        </a:p>
      </dgm:t>
    </dgm:pt>
    <dgm:pt modelId="{64F03FD4-E507-4F32-AF10-F5542FECF5E1}" type="sibTrans" cxnId="{EAEB712F-E6CA-48AF-8F37-EECB8F9FF5EE}">
      <dgm:prSet/>
      <dgm:spPr/>
      <dgm:t>
        <a:bodyPr/>
        <a:lstStyle/>
        <a:p>
          <a:endParaRPr lang="zh-TW" altLang="en-US"/>
        </a:p>
      </dgm:t>
    </dgm:pt>
    <dgm:pt modelId="{DFD37F6B-F2C5-481F-9554-CC791C21C801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雲霄飛車</a:t>
          </a:r>
          <a:endParaRPr lang="zh-TW" altLang="en-US" dirty="0">
            <a:solidFill>
              <a:srgbClr val="FFC000"/>
            </a:solidFill>
          </a:endParaRPr>
        </a:p>
      </dgm:t>
    </dgm:pt>
    <dgm:pt modelId="{36C9F05D-5A0D-4130-86FC-F426CB8E48DB}" type="parTrans" cxnId="{A2FF9425-E78A-452D-9D27-F39039B04BFC}">
      <dgm:prSet/>
      <dgm:spPr/>
      <dgm:t>
        <a:bodyPr/>
        <a:lstStyle/>
        <a:p>
          <a:endParaRPr lang="zh-TW" altLang="en-US"/>
        </a:p>
      </dgm:t>
    </dgm:pt>
    <dgm:pt modelId="{DD8DFD05-2E91-4522-B2D1-3A66FCE9A705}" type="sibTrans" cxnId="{A2FF9425-E78A-452D-9D27-F39039B04BFC}">
      <dgm:prSet/>
      <dgm:spPr/>
      <dgm:t>
        <a:bodyPr/>
        <a:lstStyle/>
        <a:p>
          <a:endParaRPr lang="zh-TW" altLang="en-US"/>
        </a:p>
      </dgm:t>
    </dgm:pt>
    <dgm:pt modelId="{582D2940-0CEC-428D-B812-E385DAB8BDE2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幸運碰碰車</a:t>
          </a:r>
          <a:endParaRPr lang="zh-TW" altLang="en-US" dirty="0">
            <a:solidFill>
              <a:srgbClr val="FFC000"/>
            </a:solidFill>
          </a:endParaRPr>
        </a:p>
      </dgm:t>
    </dgm:pt>
    <dgm:pt modelId="{9DA32B0C-8145-4CEF-B480-A6D8E659731B}" type="parTrans" cxnId="{174D4208-9281-43AD-9994-AE8BD670B504}">
      <dgm:prSet/>
      <dgm:spPr/>
      <dgm:t>
        <a:bodyPr/>
        <a:lstStyle/>
        <a:p>
          <a:endParaRPr lang="zh-TW" altLang="en-US"/>
        </a:p>
      </dgm:t>
    </dgm:pt>
    <dgm:pt modelId="{4B5280E8-94F4-4433-B69E-7FB483EE8B1C}" type="sibTrans" cxnId="{174D4208-9281-43AD-9994-AE8BD670B504}">
      <dgm:prSet/>
      <dgm:spPr/>
      <dgm:t>
        <a:bodyPr/>
        <a:lstStyle/>
        <a:p>
          <a:endParaRPr lang="zh-TW" altLang="en-US"/>
        </a:p>
      </dgm:t>
    </dgm:pt>
    <dgm:pt modelId="{8CB2D224-7890-4714-B950-1DF79A85F22C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回家</a:t>
          </a:r>
          <a:endParaRPr lang="zh-TW" altLang="en-US" dirty="0">
            <a:solidFill>
              <a:srgbClr val="FFC000"/>
            </a:solidFill>
          </a:endParaRPr>
        </a:p>
      </dgm:t>
    </dgm:pt>
    <dgm:pt modelId="{B7D86881-9A7B-4641-895B-E41E3EC4C219}" type="parTrans" cxnId="{4B1B1187-F201-42C8-BA95-4DEAA77CF817}">
      <dgm:prSet/>
      <dgm:spPr/>
      <dgm:t>
        <a:bodyPr/>
        <a:lstStyle/>
        <a:p>
          <a:endParaRPr lang="zh-TW" altLang="en-US"/>
        </a:p>
      </dgm:t>
    </dgm:pt>
    <dgm:pt modelId="{EE457E9D-98CA-41C4-9CA0-0E18197D1FB1}" type="sibTrans" cxnId="{4B1B1187-F201-42C8-BA95-4DEAA77CF817}">
      <dgm:prSet/>
      <dgm:spPr/>
      <dgm:t>
        <a:bodyPr/>
        <a:lstStyle/>
        <a:p>
          <a:endParaRPr lang="zh-TW" altLang="en-US"/>
        </a:p>
      </dgm:t>
    </dgm:pt>
    <dgm:pt modelId="{47AAE9E7-5EC4-4182-A5CA-25BD0F6A4AD3}" type="pres">
      <dgm:prSet presAssocID="{D05CF68E-BEA3-4889-946F-016CD72F4731}" presName="diagram" presStyleCnt="0">
        <dgm:presLayoutVars>
          <dgm:dir/>
          <dgm:resizeHandles val="exact"/>
        </dgm:presLayoutVars>
      </dgm:prSet>
      <dgm:spPr/>
    </dgm:pt>
    <dgm:pt modelId="{7962FE95-87A3-4661-9B4A-FAE1EE78BFD5}" type="pres">
      <dgm:prSet presAssocID="{E66B3EFB-0F2C-41AD-8BE2-CB7ED9CBE31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0404DD-257B-4DFB-8CBE-E4FFBFAE9C3F}" type="pres">
      <dgm:prSet presAssocID="{A5E1BF51-F7A2-4FB0-8B8F-8CD52485D812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79DFD802-9D8F-447E-BDFD-DDD840A030DD}" type="pres">
      <dgm:prSet presAssocID="{A5E1BF51-F7A2-4FB0-8B8F-8CD52485D812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F50CEAA6-75F3-44FD-9C46-7B165E419420}" type="pres">
      <dgm:prSet presAssocID="{DFD37F6B-F2C5-481F-9554-CC791C21C80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BDE8E-E08D-4D70-8B0A-86CBD571972F}" type="pres">
      <dgm:prSet presAssocID="{DD8DFD05-2E91-4522-B2D1-3A66FCE9A705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A51DCDEF-F253-43B0-9021-B1BDCDE72DAA}" type="pres">
      <dgm:prSet presAssocID="{DD8DFD05-2E91-4522-B2D1-3A66FCE9A705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61147FF-0D9A-45C0-966D-465AEE55535A}" type="pres">
      <dgm:prSet presAssocID="{582D2940-0CEC-428D-B812-E385DAB8BDE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37447D-1FF1-4830-8635-5D9D4A5793A9}" type="pres">
      <dgm:prSet presAssocID="{4B5280E8-94F4-4433-B69E-7FB483EE8B1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7A6D2E0-932F-47A8-8B35-E9D209493E56}" type="pres">
      <dgm:prSet presAssocID="{4B5280E8-94F4-4433-B69E-7FB483EE8B1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70F89D75-C655-495D-8402-B171B04DAFD0}" type="pres">
      <dgm:prSet presAssocID="{939329F1-E4E7-4617-B68D-1350A900D18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550463-12FD-451C-BB40-996E7E419FBC}" type="pres">
      <dgm:prSet presAssocID="{474E76AA-D272-40EC-94B4-7BE63AB75F8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FA7B6FE-756F-4269-8EAC-495EB2C99252}" type="pres">
      <dgm:prSet presAssocID="{474E76AA-D272-40EC-94B4-7BE63AB75F8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840A985A-6FD6-4AB4-9381-6CE8E9AC057D}" type="pres">
      <dgm:prSet presAssocID="{1AAD3DB3-BD21-455F-B35D-F363256140A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233C1A-8A44-461B-95B8-D2C171DEAB23}" type="pres">
      <dgm:prSet presAssocID="{64F03FD4-E507-4F32-AF10-F5542FECF5E1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1775CE80-BAF7-409F-8A69-A0A51F3C5E6B}" type="pres">
      <dgm:prSet presAssocID="{64F03FD4-E507-4F32-AF10-F5542FECF5E1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5868C168-47D1-44BC-AC31-F92BCC43B238}" type="pres">
      <dgm:prSet presAssocID="{8CB2D224-7890-4714-B950-1DF79A85F22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74D4208-9281-43AD-9994-AE8BD670B504}" srcId="{D05CF68E-BEA3-4889-946F-016CD72F4731}" destId="{582D2940-0CEC-428D-B812-E385DAB8BDE2}" srcOrd="2" destOrd="0" parTransId="{9DA32B0C-8145-4CEF-B480-A6D8E659731B}" sibTransId="{4B5280E8-94F4-4433-B69E-7FB483EE8B1C}"/>
    <dgm:cxn modelId="{7F7C33EC-A7C4-42E9-95F1-FE677B751D1B}" srcId="{D05CF68E-BEA3-4889-946F-016CD72F4731}" destId="{939329F1-E4E7-4617-B68D-1350A900D18A}" srcOrd="3" destOrd="0" parTransId="{154D2235-7BC0-4722-BBCF-0C955CC8E4A1}" sibTransId="{474E76AA-D272-40EC-94B4-7BE63AB75F82}"/>
    <dgm:cxn modelId="{959EC001-B6E3-43BF-AFE2-EBFECCF9670E}" type="presOf" srcId="{DFD37F6B-F2C5-481F-9554-CC791C21C801}" destId="{F50CEAA6-75F3-44FD-9C46-7B165E419420}" srcOrd="0" destOrd="0" presId="urn:microsoft.com/office/officeart/2005/8/layout/process5"/>
    <dgm:cxn modelId="{7AABA9F7-2AA7-4D47-A14A-853BD309B8B9}" type="presOf" srcId="{8CB2D224-7890-4714-B950-1DF79A85F22C}" destId="{5868C168-47D1-44BC-AC31-F92BCC43B238}" srcOrd="0" destOrd="0" presId="urn:microsoft.com/office/officeart/2005/8/layout/process5"/>
    <dgm:cxn modelId="{B9A31EA2-DCE6-4FB0-BF7C-69BDB003DE94}" type="presOf" srcId="{4B5280E8-94F4-4433-B69E-7FB483EE8B1C}" destId="{47A6D2E0-932F-47A8-8B35-E9D209493E56}" srcOrd="1" destOrd="0" presId="urn:microsoft.com/office/officeart/2005/8/layout/process5"/>
    <dgm:cxn modelId="{474441D9-FD2E-4C00-9F9D-D6B9B678DD94}" type="presOf" srcId="{64F03FD4-E507-4F32-AF10-F5542FECF5E1}" destId="{1775CE80-BAF7-409F-8A69-A0A51F3C5E6B}" srcOrd="1" destOrd="0" presId="urn:microsoft.com/office/officeart/2005/8/layout/process5"/>
    <dgm:cxn modelId="{EAEB712F-E6CA-48AF-8F37-EECB8F9FF5EE}" srcId="{D05CF68E-BEA3-4889-946F-016CD72F4731}" destId="{1AAD3DB3-BD21-455F-B35D-F363256140AE}" srcOrd="4" destOrd="0" parTransId="{43E3DB70-9F6E-4CF6-A7A2-FB66EC7CD229}" sibTransId="{64F03FD4-E507-4F32-AF10-F5542FECF5E1}"/>
    <dgm:cxn modelId="{D8DCEAA5-57B4-49D6-A08E-9EEDD48B4662}" type="presOf" srcId="{DD8DFD05-2E91-4522-B2D1-3A66FCE9A705}" destId="{A51DCDEF-F253-43B0-9021-B1BDCDE72DAA}" srcOrd="1" destOrd="0" presId="urn:microsoft.com/office/officeart/2005/8/layout/process5"/>
    <dgm:cxn modelId="{E87F9A23-A843-4D3A-9427-576F7A8C9864}" type="presOf" srcId="{4B5280E8-94F4-4433-B69E-7FB483EE8B1C}" destId="{DE37447D-1FF1-4830-8635-5D9D4A5793A9}" srcOrd="0" destOrd="0" presId="urn:microsoft.com/office/officeart/2005/8/layout/process5"/>
    <dgm:cxn modelId="{B9C6FD85-63E9-44A2-9777-B1AFA9C05426}" type="presOf" srcId="{DD8DFD05-2E91-4522-B2D1-3A66FCE9A705}" destId="{73BBDE8E-E08D-4D70-8B0A-86CBD571972F}" srcOrd="0" destOrd="0" presId="urn:microsoft.com/office/officeart/2005/8/layout/process5"/>
    <dgm:cxn modelId="{546A4EA5-1F40-433B-80F3-4A80DAAFB10F}" srcId="{D05CF68E-BEA3-4889-946F-016CD72F4731}" destId="{E66B3EFB-0F2C-41AD-8BE2-CB7ED9CBE31F}" srcOrd="0" destOrd="0" parTransId="{035C2027-98AD-4E4B-A612-26EEB9AFF4D5}" sibTransId="{A5E1BF51-F7A2-4FB0-8B8F-8CD52485D812}"/>
    <dgm:cxn modelId="{FF2928D6-604A-4183-A91F-AEC0DFF34E6C}" type="presOf" srcId="{474E76AA-D272-40EC-94B4-7BE63AB75F82}" destId="{83550463-12FD-451C-BB40-996E7E419FBC}" srcOrd="0" destOrd="0" presId="urn:microsoft.com/office/officeart/2005/8/layout/process5"/>
    <dgm:cxn modelId="{9BC4FE29-84D8-4B61-98C4-36274E7EFAB4}" type="presOf" srcId="{D05CF68E-BEA3-4889-946F-016CD72F4731}" destId="{47AAE9E7-5EC4-4182-A5CA-25BD0F6A4AD3}" srcOrd="0" destOrd="0" presId="urn:microsoft.com/office/officeart/2005/8/layout/process5"/>
    <dgm:cxn modelId="{A2FF9425-E78A-452D-9D27-F39039B04BFC}" srcId="{D05CF68E-BEA3-4889-946F-016CD72F4731}" destId="{DFD37F6B-F2C5-481F-9554-CC791C21C801}" srcOrd="1" destOrd="0" parTransId="{36C9F05D-5A0D-4130-86FC-F426CB8E48DB}" sibTransId="{DD8DFD05-2E91-4522-B2D1-3A66FCE9A705}"/>
    <dgm:cxn modelId="{7DF557B1-074B-42ED-94F5-3F81962372B4}" type="presOf" srcId="{A5E1BF51-F7A2-4FB0-8B8F-8CD52485D812}" destId="{A50404DD-257B-4DFB-8CBE-E4FFBFAE9C3F}" srcOrd="0" destOrd="0" presId="urn:microsoft.com/office/officeart/2005/8/layout/process5"/>
    <dgm:cxn modelId="{3AC877BB-615C-44F5-A341-FA200DE91F11}" type="presOf" srcId="{A5E1BF51-F7A2-4FB0-8B8F-8CD52485D812}" destId="{79DFD802-9D8F-447E-BDFD-DDD840A030DD}" srcOrd="1" destOrd="0" presId="urn:microsoft.com/office/officeart/2005/8/layout/process5"/>
    <dgm:cxn modelId="{5579E857-2CF8-40FA-967C-E34AAC1939EB}" type="presOf" srcId="{64F03FD4-E507-4F32-AF10-F5542FECF5E1}" destId="{A1233C1A-8A44-461B-95B8-D2C171DEAB23}" srcOrd="0" destOrd="0" presId="urn:microsoft.com/office/officeart/2005/8/layout/process5"/>
    <dgm:cxn modelId="{36F6407C-3141-43C3-8D37-E98FF0B034F6}" type="presOf" srcId="{1AAD3DB3-BD21-455F-B35D-F363256140AE}" destId="{840A985A-6FD6-4AB4-9381-6CE8E9AC057D}" srcOrd="0" destOrd="0" presId="urn:microsoft.com/office/officeart/2005/8/layout/process5"/>
    <dgm:cxn modelId="{D6692414-8EFB-41A8-8338-6D93972835A2}" type="presOf" srcId="{582D2940-0CEC-428D-B812-E385DAB8BDE2}" destId="{C61147FF-0D9A-45C0-966D-465AEE55535A}" srcOrd="0" destOrd="0" presId="urn:microsoft.com/office/officeart/2005/8/layout/process5"/>
    <dgm:cxn modelId="{8213D6E0-C6E1-42D0-BCE7-3805D2055A28}" type="presOf" srcId="{E66B3EFB-0F2C-41AD-8BE2-CB7ED9CBE31F}" destId="{7962FE95-87A3-4661-9B4A-FAE1EE78BFD5}" srcOrd="0" destOrd="0" presId="urn:microsoft.com/office/officeart/2005/8/layout/process5"/>
    <dgm:cxn modelId="{D5518431-AABB-45E8-9D4C-B207E23D89CE}" type="presOf" srcId="{939329F1-E4E7-4617-B68D-1350A900D18A}" destId="{70F89D75-C655-495D-8402-B171B04DAFD0}" srcOrd="0" destOrd="0" presId="urn:microsoft.com/office/officeart/2005/8/layout/process5"/>
    <dgm:cxn modelId="{4B1B1187-F201-42C8-BA95-4DEAA77CF817}" srcId="{D05CF68E-BEA3-4889-946F-016CD72F4731}" destId="{8CB2D224-7890-4714-B950-1DF79A85F22C}" srcOrd="5" destOrd="0" parTransId="{B7D86881-9A7B-4641-895B-E41E3EC4C219}" sibTransId="{EE457E9D-98CA-41C4-9CA0-0E18197D1FB1}"/>
    <dgm:cxn modelId="{E0BFD21A-EF27-4EA6-901B-25161E912EBC}" type="presOf" srcId="{474E76AA-D272-40EC-94B4-7BE63AB75F82}" destId="{EFA7B6FE-756F-4269-8EAC-495EB2C99252}" srcOrd="1" destOrd="0" presId="urn:microsoft.com/office/officeart/2005/8/layout/process5"/>
    <dgm:cxn modelId="{B133761A-32D0-4D19-AE1E-B5025B6120CD}" type="presParOf" srcId="{47AAE9E7-5EC4-4182-A5CA-25BD0F6A4AD3}" destId="{7962FE95-87A3-4661-9B4A-FAE1EE78BFD5}" srcOrd="0" destOrd="0" presId="urn:microsoft.com/office/officeart/2005/8/layout/process5"/>
    <dgm:cxn modelId="{D141A877-D94C-4C90-BE63-BE26AE736001}" type="presParOf" srcId="{47AAE9E7-5EC4-4182-A5CA-25BD0F6A4AD3}" destId="{A50404DD-257B-4DFB-8CBE-E4FFBFAE9C3F}" srcOrd="1" destOrd="0" presId="urn:microsoft.com/office/officeart/2005/8/layout/process5"/>
    <dgm:cxn modelId="{307FF1D0-5044-4BAE-9031-6A98EBC2972E}" type="presParOf" srcId="{A50404DD-257B-4DFB-8CBE-E4FFBFAE9C3F}" destId="{79DFD802-9D8F-447E-BDFD-DDD840A030DD}" srcOrd="0" destOrd="0" presId="urn:microsoft.com/office/officeart/2005/8/layout/process5"/>
    <dgm:cxn modelId="{EC958A50-B7D5-4684-B61B-FF1CC4000EB4}" type="presParOf" srcId="{47AAE9E7-5EC4-4182-A5CA-25BD0F6A4AD3}" destId="{F50CEAA6-75F3-44FD-9C46-7B165E419420}" srcOrd="2" destOrd="0" presId="urn:microsoft.com/office/officeart/2005/8/layout/process5"/>
    <dgm:cxn modelId="{4E235D2D-3BC6-4214-BC89-CA88CE6916F7}" type="presParOf" srcId="{47AAE9E7-5EC4-4182-A5CA-25BD0F6A4AD3}" destId="{73BBDE8E-E08D-4D70-8B0A-86CBD571972F}" srcOrd="3" destOrd="0" presId="urn:microsoft.com/office/officeart/2005/8/layout/process5"/>
    <dgm:cxn modelId="{CFDC038D-0544-473B-B3A3-FA64507D1B59}" type="presParOf" srcId="{73BBDE8E-E08D-4D70-8B0A-86CBD571972F}" destId="{A51DCDEF-F253-43B0-9021-B1BDCDE72DAA}" srcOrd="0" destOrd="0" presId="urn:microsoft.com/office/officeart/2005/8/layout/process5"/>
    <dgm:cxn modelId="{49FF6A33-8180-46AE-B8CB-663959FE848B}" type="presParOf" srcId="{47AAE9E7-5EC4-4182-A5CA-25BD0F6A4AD3}" destId="{C61147FF-0D9A-45C0-966D-465AEE55535A}" srcOrd="4" destOrd="0" presId="urn:microsoft.com/office/officeart/2005/8/layout/process5"/>
    <dgm:cxn modelId="{5E627D16-A221-47E9-96AB-801E4C1FE84F}" type="presParOf" srcId="{47AAE9E7-5EC4-4182-A5CA-25BD0F6A4AD3}" destId="{DE37447D-1FF1-4830-8635-5D9D4A5793A9}" srcOrd="5" destOrd="0" presId="urn:microsoft.com/office/officeart/2005/8/layout/process5"/>
    <dgm:cxn modelId="{21A4E07E-868C-4C81-BAB8-F4AA6113C7A8}" type="presParOf" srcId="{DE37447D-1FF1-4830-8635-5D9D4A5793A9}" destId="{47A6D2E0-932F-47A8-8B35-E9D209493E56}" srcOrd="0" destOrd="0" presId="urn:microsoft.com/office/officeart/2005/8/layout/process5"/>
    <dgm:cxn modelId="{AF0F9597-9171-4A16-844C-20A7101A3FA1}" type="presParOf" srcId="{47AAE9E7-5EC4-4182-A5CA-25BD0F6A4AD3}" destId="{70F89D75-C655-495D-8402-B171B04DAFD0}" srcOrd="6" destOrd="0" presId="urn:microsoft.com/office/officeart/2005/8/layout/process5"/>
    <dgm:cxn modelId="{CE6235CF-7A2A-4861-B6B6-FE8A8594C6B5}" type="presParOf" srcId="{47AAE9E7-5EC4-4182-A5CA-25BD0F6A4AD3}" destId="{83550463-12FD-451C-BB40-996E7E419FBC}" srcOrd="7" destOrd="0" presId="urn:microsoft.com/office/officeart/2005/8/layout/process5"/>
    <dgm:cxn modelId="{9650A3B7-ED64-4643-BB45-24C5FEF8A944}" type="presParOf" srcId="{83550463-12FD-451C-BB40-996E7E419FBC}" destId="{EFA7B6FE-756F-4269-8EAC-495EB2C99252}" srcOrd="0" destOrd="0" presId="urn:microsoft.com/office/officeart/2005/8/layout/process5"/>
    <dgm:cxn modelId="{ACC510CB-E831-48B8-A08A-BCBF0B241076}" type="presParOf" srcId="{47AAE9E7-5EC4-4182-A5CA-25BD0F6A4AD3}" destId="{840A985A-6FD6-4AB4-9381-6CE8E9AC057D}" srcOrd="8" destOrd="0" presId="urn:microsoft.com/office/officeart/2005/8/layout/process5"/>
    <dgm:cxn modelId="{76172B8F-0131-4165-BFBF-5FA68AF4D4D3}" type="presParOf" srcId="{47AAE9E7-5EC4-4182-A5CA-25BD0F6A4AD3}" destId="{A1233C1A-8A44-461B-95B8-D2C171DEAB23}" srcOrd="9" destOrd="0" presId="urn:microsoft.com/office/officeart/2005/8/layout/process5"/>
    <dgm:cxn modelId="{40EA0AF0-2E51-4071-A308-225442B937A5}" type="presParOf" srcId="{A1233C1A-8A44-461B-95B8-D2C171DEAB23}" destId="{1775CE80-BAF7-409F-8A69-A0A51F3C5E6B}" srcOrd="0" destOrd="0" presId="urn:microsoft.com/office/officeart/2005/8/layout/process5"/>
    <dgm:cxn modelId="{7E8A38DB-7C5C-4E7B-965F-C8F895D378F4}" type="presParOf" srcId="{47AAE9E7-5EC4-4182-A5CA-25BD0F6A4AD3}" destId="{5868C168-47D1-44BC-AC31-F92BCC43B23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62FE95-87A3-4661-9B4A-FAE1EE78BFD5}">
      <dsp:nvSpPr>
        <dsp:cNvPr id="0" name=""/>
        <dsp:cNvSpPr/>
      </dsp:nvSpPr>
      <dsp:spPr>
        <a:xfrm>
          <a:off x="9242" y="31948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尋寶船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57787" y="80493"/>
        <a:ext cx="2665308" cy="1560349"/>
      </dsp:txXfrm>
    </dsp:sp>
    <dsp:sp modelId="{A50404DD-257B-4DFB-8CBE-E4FFBFAE9C3F}">
      <dsp:nvSpPr>
        <dsp:cNvPr id="0" name=""/>
        <dsp:cNvSpPr/>
      </dsp:nvSpPr>
      <dsp:spPr>
        <a:xfrm>
          <a:off x="3014732" y="518130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14732" y="655145"/>
        <a:ext cx="409940" cy="411044"/>
      </dsp:txXfrm>
    </dsp:sp>
    <dsp:sp modelId="{F50CEAA6-75F3-44FD-9C46-7B165E419420}">
      <dsp:nvSpPr>
        <dsp:cNvPr id="0" name=""/>
        <dsp:cNvSpPr/>
      </dsp:nvSpPr>
      <dsp:spPr>
        <a:xfrm>
          <a:off x="3876600" y="31948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雲霄飛車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3925145" y="80493"/>
        <a:ext cx="2665308" cy="1560349"/>
      </dsp:txXfrm>
    </dsp:sp>
    <dsp:sp modelId="{73BBDE8E-E08D-4D70-8B0A-86CBD571972F}">
      <dsp:nvSpPr>
        <dsp:cNvPr id="0" name=""/>
        <dsp:cNvSpPr/>
      </dsp:nvSpPr>
      <dsp:spPr>
        <a:xfrm>
          <a:off x="6882090" y="518130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882090" y="655145"/>
        <a:ext cx="409940" cy="411044"/>
      </dsp:txXfrm>
    </dsp:sp>
    <dsp:sp modelId="{C61147FF-0D9A-45C0-966D-465AEE55535A}">
      <dsp:nvSpPr>
        <dsp:cNvPr id="0" name=""/>
        <dsp:cNvSpPr/>
      </dsp:nvSpPr>
      <dsp:spPr>
        <a:xfrm>
          <a:off x="7743958" y="31948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幸運碰碰車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7792503" y="80493"/>
        <a:ext cx="2665308" cy="1560349"/>
      </dsp:txXfrm>
    </dsp:sp>
    <dsp:sp modelId="{DE37447D-1FF1-4830-8635-5D9D4A5793A9}">
      <dsp:nvSpPr>
        <dsp:cNvPr id="0" name=""/>
        <dsp:cNvSpPr/>
      </dsp:nvSpPr>
      <dsp:spPr>
        <a:xfrm rot="5400000">
          <a:off x="8832344" y="1882755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-5400000">
        <a:off x="8919636" y="1932478"/>
        <a:ext cx="411044" cy="409940"/>
      </dsp:txXfrm>
    </dsp:sp>
    <dsp:sp modelId="{70F89D75-C655-495D-8402-B171B04DAFD0}">
      <dsp:nvSpPr>
        <dsp:cNvPr id="0" name=""/>
        <dsp:cNvSpPr/>
      </dsp:nvSpPr>
      <dsp:spPr>
        <a:xfrm>
          <a:off x="7743958" y="2794347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米你卡丁車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7792503" y="2842892"/>
        <a:ext cx="2665308" cy="1560349"/>
      </dsp:txXfrm>
    </dsp:sp>
    <dsp:sp modelId="{83550463-12FD-451C-BB40-996E7E419FBC}">
      <dsp:nvSpPr>
        <dsp:cNvPr id="0" name=""/>
        <dsp:cNvSpPr/>
      </dsp:nvSpPr>
      <dsp:spPr>
        <a:xfrm rot="10800000">
          <a:off x="6915239" y="3280529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10800000">
        <a:off x="7090927" y="3417544"/>
        <a:ext cx="409940" cy="411044"/>
      </dsp:txXfrm>
    </dsp:sp>
    <dsp:sp modelId="{840A985A-6FD6-4AB4-9381-6CE8E9AC057D}">
      <dsp:nvSpPr>
        <dsp:cNvPr id="0" name=""/>
        <dsp:cNvSpPr/>
      </dsp:nvSpPr>
      <dsp:spPr>
        <a:xfrm>
          <a:off x="3876600" y="2794347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星際飛車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3925145" y="2842892"/>
        <a:ext cx="2665308" cy="1560349"/>
      </dsp:txXfrm>
    </dsp:sp>
    <dsp:sp modelId="{A1233C1A-8A44-461B-95B8-D2C171DEAB23}">
      <dsp:nvSpPr>
        <dsp:cNvPr id="0" name=""/>
        <dsp:cNvSpPr/>
      </dsp:nvSpPr>
      <dsp:spPr>
        <a:xfrm rot="10800000">
          <a:off x="3047880" y="3280529"/>
          <a:ext cx="585628" cy="68507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10800000">
        <a:off x="3223568" y="3417544"/>
        <a:ext cx="409940" cy="411044"/>
      </dsp:txXfrm>
    </dsp:sp>
    <dsp:sp modelId="{5868C168-47D1-44BC-AC31-F92BCC43B238}">
      <dsp:nvSpPr>
        <dsp:cNvPr id="0" name=""/>
        <dsp:cNvSpPr/>
      </dsp:nvSpPr>
      <dsp:spPr>
        <a:xfrm>
          <a:off x="9242" y="2794347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FFC000"/>
              </a:solidFill>
            </a:rPr>
            <a:t>回家</a:t>
          </a:r>
          <a:endParaRPr lang="zh-TW" altLang="en-US" sz="4100" kern="1200" dirty="0">
            <a:solidFill>
              <a:srgbClr val="FFC000"/>
            </a:solidFill>
          </a:endParaRPr>
        </a:p>
      </dsp:txBody>
      <dsp:txXfrm>
        <a:off x="57787" y="2842892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FF0000"/>
            </a:gs>
            <a:gs pos="56000">
              <a:srgbClr val="92D050"/>
            </a:gs>
            <a:gs pos="38000">
              <a:srgbClr val="FFFF00"/>
            </a:gs>
            <a:gs pos="18000">
              <a:srgbClr val="FFC000"/>
            </a:gs>
            <a:gs pos="88000">
              <a:srgbClr val="0070C0"/>
            </a:gs>
            <a:gs pos="74000">
              <a:srgbClr val="00B0F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lang="zh-TW" altLang="en-US" sz="2800" dirty="0">
                <a:solidFill>
                  <a:srgbClr val="FF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362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01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56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7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49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64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178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39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99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36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3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1000">
              <a:srgbClr val="FFC000"/>
            </a:gs>
            <a:gs pos="39000">
              <a:srgbClr val="FFFF00"/>
            </a:gs>
            <a:gs pos="51750">
              <a:srgbClr val="92D050"/>
            </a:gs>
            <a:gs pos="83000">
              <a:srgbClr val="0070C0"/>
            </a:gs>
            <a:gs pos="93000">
              <a:srgbClr val="7030A0"/>
            </a:gs>
            <a:gs pos="68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53B72-DD82-4E5F-86F3-FF7CFC1111C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82E46-A0E3-4A51-9A8D-121FD53105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16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67691" y="1214438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   李老闆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844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59259E-6 L 0.25924 -0.361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56" y="-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589006"/>
              </p:ext>
            </p:extLst>
          </p:nvPr>
        </p:nvGraphicFramePr>
        <p:xfrm>
          <a:off x="838200" y="2008504"/>
          <a:ext cx="10515600" cy="4483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24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232810"/>
              </p:ext>
            </p:extLst>
          </p:nvPr>
        </p:nvGraphicFramePr>
        <p:xfrm>
          <a:off x="838200" y="1825625"/>
          <a:ext cx="10515603" cy="2372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5701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票</a:t>
                      </a:r>
                      <a:r>
                        <a:rPr lang="zh-TW" altLang="en-US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種</a:t>
                      </a:r>
                      <a:endParaRPr lang="zh-TW" altLang="en-US" b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78295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50960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人</a:t>
                      </a:r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含</a:t>
                      </a:r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b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以上</a:t>
                      </a:r>
                      <a:r>
                        <a:rPr lang="en-US" altLang="zh-TW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zh-TW" altLang="en-US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509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6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</a:t>
            </a:r>
            <a:r>
              <a:rPr lang="zh-TW" altLang="en-US" dirty="0" smtClean="0"/>
              <a:t>船</a:t>
            </a:r>
            <a:r>
              <a:rPr lang="en-US" altLang="zh-TW" dirty="0" smtClean="0"/>
              <a:t>	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721" y="0"/>
            <a:ext cx="643128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19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909" y="0"/>
            <a:ext cx="639209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5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 叢林樹屋為造型，座艙可上下昇降，體驗自由落體速度快感。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0"/>
            <a:ext cx="6172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1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資料來源 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>
                <a:solidFill>
                  <a:srgbClr val="FF0000"/>
                </a:solidFill>
              </a:rPr>
              <a:t>兒童新</a:t>
            </a:r>
            <a:r>
              <a:rPr lang="zh-TW" altLang="en-US" sz="9600" dirty="0" smtClean="0">
                <a:solidFill>
                  <a:srgbClr val="FF0000"/>
                </a:solidFill>
              </a:rPr>
              <a:t>樂園</a:t>
            </a:r>
            <a:r>
              <a:rPr lang="en-US" altLang="zh-TW" sz="9600" dirty="0">
                <a:solidFill>
                  <a:srgbClr val="FF0000"/>
                </a:solidFill>
              </a:rPr>
              <a:t>https://www.tcap.taipei/Default.aspx</a:t>
            </a:r>
            <a:endParaRPr lang="zh-TW" alt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690688"/>
            <a:ext cx="12192000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199</Words>
  <Application>Microsoft Office PowerPoint</Application>
  <PresentationFormat>寬螢幕</PresentationFormat>
  <Paragraphs>36</Paragraphs>
  <Slides>9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文鼎甜妞體P</vt:lpstr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PowerPoint 簡報</vt:lpstr>
      <vt:lpstr>票價</vt:lpstr>
      <vt:lpstr>尋寶船  </vt:lpstr>
      <vt:lpstr>魔法星際飛車</vt:lpstr>
      <vt:lpstr> 叢林吼吼樹屋</vt:lpstr>
      <vt:lpstr>資料來源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12</cp:revision>
  <dcterms:created xsi:type="dcterms:W3CDTF">2022-12-26T06:38:13Z</dcterms:created>
  <dcterms:modified xsi:type="dcterms:W3CDTF">2023-01-16T06:59:43Z</dcterms:modified>
</cp:coreProperties>
</file>