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A808D-5972-4D77-AA1B-7BB01260382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B5BF0-A73C-4518-8D06-A32EB1257F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6980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A808D-5972-4D77-AA1B-7BB01260382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B5BF0-A73C-4518-8D06-A32EB1257F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817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A808D-5972-4D77-AA1B-7BB01260382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B5BF0-A73C-4518-8D06-A32EB1257F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865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A808D-5972-4D77-AA1B-7BB01260382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B5BF0-A73C-4518-8D06-A32EB1257F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8842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A808D-5972-4D77-AA1B-7BB01260382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B5BF0-A73C-4518-8D06-A32EB1257F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9252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A808D-5972-4D77-AA1B-7BB01260382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B5BF0-A73C-4518-8D06-A32EB1257F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3287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A808D-5972-4D77-AA1B-7BB01260382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B5BF0-A73C-4518-8D06-A32EB1257F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0579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A808D-5972-4D77-AA1B-7BB01260382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B5BF0-A73C-4518-8D06-A32EB1257F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6252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A808D-5972-4D77-AA1B-7BB01260382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B5BF0-A73C-4518-8D06-A32EB1257F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691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A808D-5972-4D77-AA1B-7BB01260382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B5BF0-A73C-4518-8D06-A32EB1257F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2009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A808D-5972-4D77-AA1B-7BB01260382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B5BF0-A73C-4518-8D06-A32EB1257F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3386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oundRect">
            <a:avLst/>
          </a:prstGeom>
          <a:ln w="76200">
            <a:solidFill>
              <a:srgbClr val="00B0F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8A808D-5972-4D77-AA1B-7BB01260382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B5BF0-A73C-4518-8D06-A32EB1257F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 rot="10800000">
            <a:off x="7769985" y="365126"/>
            <a:ext cx="1120462" cy="1107583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tx1"/>
                </a:solidFill>
                <a:latin typeface="文鼎特毛楷" panose="020B0609010101010101" pitchFamily="49" charset="-120"/>
                <a:ea typeface="文鼎特毛楷" panose="020B0609010101010101" pitchFamily="49" charset="-120"/>
              </a:rPr>
              <a:t>福</a:t>
            </a:r>
            <a:endParaRPr lang="zh-TW" altLang="en-US" sz="3600" dirty="0">
              <a:solidFill>
                <a:schemeClr val="tx1"/>
              </a:solidFill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</p:txBody>
      </p:sp>
      <p:sp>
        <p:nvSpPr>
          <p:cNvPr id="8" name="文字方塊 7"/>
          <p:cNvSpPr txBox="1"/>
          <p:nvPr userDrawn="1"/>
        </p:nvSpPr>
        <p:spPr>
          <a:xfrm>
            <a:off x="7583241" y="1459856"/>
            <a:ext cx="14939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>
                <a:solidFill>
                  <a:srgbClr val="00B0F0"/>
                </a:solidFill>
                <a:latin typeface="文鼎特毛楷" panose="020B0609010101010101" pitchFamily="49" charset="-120"/>
                <a:ea typeface="文鼎特毛楷" panose="020B0609010101010101" pitchFamily="49" charset="-120"/>
              </a:rPr>
              <a:t>新年快樂</a:t>
            </a:r>
            <a:endParaRPr lang="zh-TW" altLang="en-US" sz="2400" dirty="0">
              <a:solidFill>
                <a:srgbClr val="00B0F0"/>
              </a:solidFill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</p:txBody>
      </p:sp>
      <p:pic>
        <p:nvPicPr>
          <p:cNvPr id="11" name="圖片 10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10" y="5477096"/>
            <a:ext cx="740406" cy="1244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503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rgbClr val="FF0000"/>
          </a:solidFill>
          <a:latin typeface="文鼎俏黑體P" panose="020B0602010101010101" pitchFamily="34" charset="-120"/>
          <a:ea typeface="文鼎俏黑體P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兔年行大運</a:t>
            </a:r>
            <a:endParaRPr lang="zh-TW" altLang="en-US" dirty="0"/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998" y="1825625"/>
            <a:ext cx="6708004" cy="4351338"/>
          </a:xfrm>
        </p:spPr>
      </p:pic>
    </p:spTree>
    <p:extLst>
      <p:ext uri="{BB962C8B-B14F-4D97-AF65-F5344CB8AC3E}">
        <p14:creationId xmlns:p14="http://schemas.microsoft.com/office/powerpoint/2010/main" val="24048752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</TotalTime>
  <Words>4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文鼎俏黑體P</vt:lpstr>
      <vt:lpstr>文鼎特毛楷</vt:lpstr>
      <vt:lpstr>新細明體</vt:lpstr>
      <vt:lpstr>Arial</vt:lpstr>
      <vt:lpstr>Calibri</vt:lpstr>
      <vt:lpstr>Office 佈景主題</vt:lpstr>
      <vt:lpstr>兔年行大運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2022-12-12T06:45:13Z</dcterms:created>
  <dcterms:modified xsi:type="dcterms:W3CDTF">2022-12-19T07:02:36Z</dcterms:modified>
</cp:coreProperties>
</file>