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66FF99"/>
    <a:srgbClr val="FAFBE4"/>
    <a:srgbClr val="CCFF66"/>
    <a:srgbClr val="00FFFF"/>
    <a:srgbClr val="6699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02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044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358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465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691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511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026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9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9773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699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28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18667"/>
            <a:ext cx="7886700" cy="4351338"/>
          </a:xfrm>
          <a:prstGeom prst="heart">
            <a:avLst/>
          </a:prstGeom>
          <a:ln w="57150">
            <a:solidFill>
              <a:srgbClr val="FFCC99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</a:t>
            </a:r>
            <a:r>
              <a:rPr lang="zh-TW" altLang="en-US" dirty="0" smtClean="0"/>
              <a:t>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AD36F-BF4C-4DAF-B256-2FE8C0BB354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CB6AD-C8B2-438F-87D0-670B4D4A8D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020193" y="1909777"/>
            <a:ext cx="1264544" cy="117197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福</a:t>
            </a:r>
            <a:endParaRPr lang="zh-TW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6622156" y="2953151"/>
            <a:ext cx="2060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rgbClr val="00FFFF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大吉大利</a:t>
            </a:r>
            <a:endParaRPr lang="zh-TW" altLang="en-US" sz="3600" dirty="0">
              <a:solidFill>
                <a:srgbClr val="00FFFF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32" name="圖片 3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614" y="5082011"/>
            <a:ext cx="1459717" cy="1775989"/>
          </a:xfrm>
          <a:prstGeom prst="rect">
            <a:avLst/>
          </a:prstGeom>
        </p:spPr>
      </p:pic>
      <p:sp>
        <p:nvSpPr>
          <p:cNvPr id="35" name="向右箭號 34"/>
          <p:cNvSpPr/>
          <p:nvPr userDrawn="1"/>
        </p:nvSpPr>
        <p:spPr>
          <a:xfrm>
            <a:off x="2800512" y="1690689"/>
            <a:ext cx="45719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934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6699FF"/>
          </a:solidFill>
          <a:latin typeface="文鼎顏楷" panose="020B0609010101010101" pitchFamily="49" charset="-120"/>
          <a:ea typeface="文鼎顏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9439" y="143057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兔年力大運</a:t>
            </a:r>
            <a:endParaRPr lang="zh-TW" altLang="en-US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619250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136915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文鼎特毛楷</vt:lpstr>
      <vt:lpstr>文鼎超圓</vt:lpstr>
      <vt:lpstr>文鼎超顏楷</vt:lpstr>
      <vt:lpstr>文鼎顏楷</vt:lpstr>
      <vt:lpstr>新細明體</vt:lpstr>
      <vt:lpstr>Arial</vt:lpstr>
      <vt:lpstr>Calibri</vt:lpstr>
      <vt:lpstr>Office 佈景主題</vt:lpstr>
      <vt:lpstr>兔年力大運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2022-12-12T06:46:22Z</dcterms:created>
  <dcterms:modified xsi:type="dcterms:W3CDTF">2022-12-19T07:10:16Z</dcterms:modified>
</cp:coreProperties>
</file>