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A116-B869-4592-9021-C349B4CE4C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213B-C501-4645-B9FF-B03C792BB3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0066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A116-B869-4592-9021-C349B4CE4C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213B-C501-4645-B9FF-B03C792BB3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716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A116-B869-4592-9021-C349B4CE4C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213B-C501-4645-B9FF-B03C792BB3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7713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A116-B869-4592-9021-C349B4CE4C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213B-C501-4645-B9FF-B03C792BB3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981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A116-B869-4592-9021-C349B4CE4C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213B-C501-4645-B9FF-B03C792BB3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5166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A116-B869-4592-9021-C349B4CE4C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213B-C501-4645-B9FF-B03C792BB3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8289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A116-B869-4592-9021-C349B4CE4C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213B-C501-4645-B9FF-B03C792BB3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61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A116-B869-4592-9021-C349B4CE4C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213B-C501-4645-B9FF-B03C792BB3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060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A116-B869-4592-9021-C349B4CE4C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213B-C501-4645-B9FF-B03C792BB3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629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A116-B869-4592-9021-C349B4CE4C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213B-C501-4645-B9FF-B03C792BB3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360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A116-B869-4592-9021-C349B4CE4C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213B-C501-4645-B9FF-B03C792BB3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017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792" y="345004"/>
            <a:ext cx="7382009" cy="139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42" y="2418015"/>
            <a:ext cx="7886700" cy="4351338"/>
          </a:xfrm>
          <a:prstGeom prst="heart">
            <a:avLst/>
          </a:prstGeom>
          <a:ln w="762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0A116-B869-4592-9021-C349B4CE4CBE}" type="datetimeFigureOut">
              <a:rPr lang="zh-TW" altLang="en-US" smtClean="0"/>
              <a:t>2022/12/19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4213B-C501-4645-B9FF-B03C792BB334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7" name="矩形 6"/>
          <p:cNvSpPr/>
          <p:nvPr userDrawn="1"/>
        </p:nvSpPr>
        <p:spPr>
          <a:xfrm>
            <a:off x="7849068" y="3041818"/>
            <a:ext cx="576733" cy="191895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大吉大利</a:t>
            </a:r>
            <a:endParaRPr lang="zh-TW" altLang="en-US" sz="3200" dirty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8" name="菱形 7"/>
          <p:cNvSpPr/>
          <p:nvPr userDrawn="1"/>
        </p:nvSpPr>
        <p:spPr>
          <a:xfrm rot="10800000">
            <a:off x="7759519" y="2025210"/>
            <a:ext cx="755829" cy="785611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福</a:t>
            </a:r>
            <a:endParaRPr lang="zh-TW" altLang="en-US" sz="3200" dirty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0" y="4260982"/>
            <a:ext cx="18159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solidFill>
                  <a:srgbClr val="FF0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新年快樂</a:t>
            </a:r>
            <a:endParaRPr lang="zh-TW" altLang="en-US" sz="3200" dirty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1158" y="5516372"/>
            <a:ext cx="468380" cy="675018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833" y="5772905"/>
            <a:ext cx="610677" cy="742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991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rgbClr val="FF0000"/>
          </a:solidFill>
          <a:latin typeface="文鼎特毛楷" panose="020B0609010101010101" pitchFamily="49" charset="-120"/>
          <a:ea typeface="文鼎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/>
              <a:t>兔年行大運</a:t>
            </a:r>
            <a:endParaRPr lang="zh-TW" altLang="en-US" sz="6000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421" y="1870164"/>
            <a:ext cx="6506540" cy="4220652"/>
          </a:xfrm>
        </p:spPr>
      </p:pic>
    </p:spTree>
    <p:extLst>
      <p:ext uri="{BB962C8B-B14F-4D97-AF65-F5344CB8AC3E}">
        <p14:creationId xmlns:p14="http://schemas.microsoft.com/office/powerpoint/2010/main" val="1262610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文鼎中特毛楷</vt:lpstr>
      <vt:lpstr>文鼎特毛楷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2022-12-12T06:46:16Z</dcterms:created>
  <dcterms:modified xsi:type="dcterms:W3CDTF">2022-12-19T07:10:20Z</dcterms:modified>
</cp:coreProperties>
</file>