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4552" y="1122363"/>
            <a:ext cx="7453648" cy="118295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9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871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94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5583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483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317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59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918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37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89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86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1036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84" y="1796097"/>
            <a:ext cx="7906739" cy="4377691"/>
          </a:xfrm>
          <a:prstGeom prst="heart">
            <a:avLst/>
          </a:prstGeom>
          <a:ln w="57150"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E225-1F3E-43D3-9E2C-C9A2520FFA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56E44-4971-4227-A79D-39BFB55FCD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707562" y="175704"/>
            <a:ext cx="1367574" cy="111690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4800" dirty="0">
              <a:solidFill>
                <a:schemeClr val="tx1">
                  <a:lumMod val="95000"/>
                  <a:lumOff val="5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7855335" y="1427103"/>
            <a:ext cx="13675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solidFill>
                  <a:srgbClr val="C00000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新年快樂</a:t>
            </a:r>
            <a:endParaRPr lang="zh-TW" altLang="en-US" sz="2000" dirty="0">
              <a:solidFill>
                <a:srgbClr val="C00000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6090">
            <a:off x="256100" y="5249628"/>
            <a:ext cx="826888" cy="1374996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49289">
            <a:off x="7862368" y="4928274"/>
            <a:ext cx="1057960" cy="1669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74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/>
              <a:t>兔年行大運</a:t>
            </a:r>
            <a:endParaRPr lang="zh-TW" altLang="en-US" sz="6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90" y="1795463"/>
            <a:ext cx="6749607" cy="4378325"/>
          </a:xfrm>
        </p:spPr>
      </p:pic>
    </p:spTree>
    <p:extLst>
      <p:ext uri="{BB962C8B-B14F-4D97-AF65-F5344CB8AC3E}">
        <p14:creationId xmlns:p14="http://schemas.microsoft.com/office/powerpoint/2010/main" val="4056819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文鼎特毛楷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2022-12-12T06:46:35Z</dcterms:created>
  <dcterms:modified xsi:type="dcterms:W3CDTF">2022-12-19T07:08:09Z</dcterms:modified>
</cp:coreProperties>
</file>