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4558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34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624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928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976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5842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1276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2562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3641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452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361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4369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snip1Rect">
            <a:avLst/>
          </a:prstGeom>
          <a:ln w="762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2BE55-4272-4357-9AF5-8B5589B6EC8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1CE7A-8D51-4820-8D41-88676134D05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928496" y="1170030"/>
            <a:ext cx="1173708" cy="110383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春</a:t>
            </a:r>
            <a:endParaRPr lang="zh-TW" altLang="en-US" sz="44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7669615" y="365126"/>
            <a:ext cx="1691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新年快樂</a:t>
            </a:r>
            <a:endParaRPr lang="zh-TW" altLang="en-US" sz="2800" dirty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17" name="圖片 1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362" y="221539"/>
            <a:ext cx="973913" cy="1536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844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rgbClr val="FF0000"/>
          </a:solidFill>
          <a:latin typeface="文鼎中粗隸" panose="020B0609010101010101" pitchFamily="49" charset="-120"/>
          <a:ea typeface="文鼎中粗隸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189557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文鼎中粗隸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2022-12-12T06:46:11Z</dcterms:created>
  <dcterms:modified xsi:type="dcterms:W3CDTF">2022-12-19T07:10:23Z</dcterms:modified>
</cp:coreProperties>
</file>