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44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98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76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47851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20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21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8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808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76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043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123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15320"/>
            <a:ext cx="7886700" cy="4351338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1E555-1690-451E-B813-64D9B22F56E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33825-AB9F-495B-8534-9512C7886EF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815061" y="252810"/>
            <a:ext cx="1403797" cy="146049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60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58391" y="1367523"/>
            <a:ext cx="231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chemeClr val="tx1"/>
                </a:solidFill>
              </a:rPr>
              <a:t>大吉大利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955" y="4781728"/>
            <a:ext cx="923045" cy="1330271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0254" cy="811369"/>
          </a:xfrm>
          <a:prstGeom prst="rect">
            <a:avLst/>
          </a:prstGeom>
        </p:spPr>
      </p:pic>
      <p:sp>
        <p:nvSpPr>
          <p:cNvPr id="25" name="圓角矩形 24"/>
          <p:cNvSpPr/>
          <p:nvPr userDrawn="1"/>
        </p:nvSpPr>
        <p:spPr>
          <a:xfrm>
            <a:off x="-1043189" y="1056068"/>
            <a:ext cx="45719" cy="1204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635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00B0F0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兔年行大運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234" y="1690689"/>
            <a:ext cx="6400800" cy="4152061"/>
          </a:xfrm>
        </p:spPr>
      </p:pic>
    </p:spTree>
    <p:extLst>
      <p:ext uri="{BB962C8B-B14F-4D97-AF65-F5344CB8AC3E}">
        <p14:creationId xmlns:p14="http://schemas.microsoft.com/office/powerpoint/2010/main" val="323153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新細明體</vt:lpstr>
      <vt:lpstr>標楷體</vt:lpstr>
      <vt:lpstr>Arial</vt:lpstr>
      <vt:lpstr>Calibri</vt:lpstr>
      <vt:lpstr>Office 佈景主題</vt:lpstr>
      <vt:lpstr>      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2022-12-12T06:46:59Z</dcterms:created>
  <dcterms:modified xsi:type="dcterms:W3CDTF">2022-12-19T07:10:18Z</dcterms:modified>
</cp:coreProperties>
</file>