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FFFF"/>
    <a:srgbClr val="FFCCFF"/>
    <a:srgbClr val="FF00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321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97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21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280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565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89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432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0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0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63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DEE5-E2AC-445D-BC48-C157AE4E2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8426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    </a:t>
            </a:r>
            <a:r>
              <a:rPr lang="zh-TW" altLang="en-US" sz="1400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cloudCallout">
            <a:avLst/>
          </a:prstGeom>
          <a:ln w="76200">
            <a:solidFill>
              <a:srgbClr val="FFCCFF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8F69A-2441-45FC-BCDC-0DB4F6A4FFB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DEE5-E2AC-445D-BC48-C157AE4E2ED8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460893" y="615112"/>
            <a:ext cx="1054457" cy="114304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福</a:t>
            </a:r>
            <a:endParaRPr lang="zh-TW" altLang="en-US" sz="3200" dirty="0">
              <a:solidFill>
                <a:schemeClr val="tx1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12" name="文字方塊 11"/>
          <p:cNvSpPr txBox="1"/>
          <p:nvPr userDrawn="1"/>
        </p:nvSpPr>
        <p:spPr>
          <a:xfrm flipH="1">
            <a:off x="7104710" y="1758157"/>
            <a:ext cx="1766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大吉大利</a:t>
            </a:r>
            <a:endParaRPr lang="zh-TW" altLang="en-US" sz="28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3" y="4990841"/>
            <a:ext cx="1169874" cy="1186122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192" y="5085773"/>
            <a:ext cx="1246340" cy="115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17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rgbClr val="66FF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兔年行大運</a:t>
            </a:r>
            <a:endParaRPr lang="zh-TW" altLang="en-US" dirty="0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07918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文鼎中特毛楷</vt:lpstr>
      <vt:lpstr>文鼎勘亭流</vt:lpstr>
      <vt:lpstr>文鼎甜妞體P</vt:lpstr>
      <vt:lpstr>新細明體</vt:lpstr>
      <vt:lpstr>Arial</vt:lpstr>
      <vt:lpstr>Calibri</vt:lpstr>
      <vt:lpstr>Office 佈景主題</vt:lpstr>
      <vt:lpstr>          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2022-12-12T06:46:48Z</dcterms:created>
  <dcterms:modified xsi:type="dcterms:W3CDTF">2022-12-19T07:08:04Z</dcterms:modified>
</cp:coreProperties>
</file>