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55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3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24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4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46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528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70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8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714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01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90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horizontalScroll">
            <a:avLst/>
          </a:prstGeom>
          <a:ln w="76200">
            <a:solidFill>
              <a:srgbClr val="FF66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7CC63-7BD1-4E70-8B4F-2A97811EAF0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231FA-7BA5-49B7-BD1E-162964083C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菱形 9"/>
          <p:cNvSpPr/>
          <p:nvPr userDrawn="1"/>
        </p:nvSpPr>
        <p:spPr>
          <a:xfrm rot="10800000">
            <a:off x="7946263" y="536275"/>
            <a:ext cx="948207" cy="93789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福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7432317" y="1352934"/>
            <a:ext cx="2166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大吉大利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34384"/>
            <a:ext cx="1309411" cy="1887092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261" y="4834384"/>
            <a:ext cx="1917739" cy="1782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92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FF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2481943" y="500063"/>
            <a:ext cx="2730138" cy="897664"/>
          </a:xfrm>
        </p:spPr>
        <p:txBody>
          <a:bodyPr/>
          <a:lstStyle/>
          <a:p>
            <a:r>
              <a:rPr lang="zh-TW" altLang="en-US" smtClean="0"/>
              <a:t>兔年行大運</a:t>
            </a:r>
            <a:endParaRPr lang="zh-TW" altLang="en-US" dirty="0"/>
          </a:p>
        </p:txBody>
      </p:sp>
      <p:pic>
        <p:nvPicPr>
          <p:cNvPr id="14" name="內容版面配置區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675533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2022-12-12T06:46:15Z</dcterms:created>
  <dcterms:modified xsi:type="dcterms:W3CDTF">2022-12-19T07:10:41Z</dcterms:modified>
</cp:coreProperties>
</file>