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7AF5"/>
    <a:srgbClr val="EB1CF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D8ECA-ED8C-4E76-9A83-9808DD1CD6B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86350" y="6858000"/>
            <a:ext cx="2057400" cy="365125"/>
          </a:xfrm>
        </p:spPr>
        <p:txBody>
          <a:bodyPr/>
          <a:lstStyle/>
          <a:p>
            <a:fld id="{55CC4E08-250E-48B1-872C-28F9C5D30F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00013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D8ECA-ED8C-4E76-9A83-9808DD1CD6B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4E08-250E-48B1-872C-28F9C5D30F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4396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D8ECA-ED8C-4E76-9A83-9808DD1CD6B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4E08-250E-48B1-872C-28F9C5D30F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0336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81992"/>
          </a:xfrm>
          <a:ln>
            <a:solidFill>
              <a:srgbClr val="FE7AF5"/>
            </a:solidFill>
          </a:ln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D8ECA-ED8C-4E76-9A83-9808DD1CD6B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4E08-250E-48B1-872C-28F9C5D30F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6428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D8ECA-ED8C-4E76-9A83-9808DD1CD6B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4E08-250E-48B1-872C-28F9C5D30F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1728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D8ECA-ED8C-4E76-9A83-9808DD1CD6B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4E08-250E-48B1-872C-28F9C5D30F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2146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D8ECA-ED8C-4E76-9A83-9808DD1CD6B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4E08-250E-48B1-872C-28F9C5D30F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2868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D8ECA-ED8C-4E76-9A83-9808DD1CD6B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4E08-250E-48B1-872C-28F9C5D30F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1794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D8ECA-ED8C-4E76-9A83-9808DD1CD6B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4E08-250E-48B1-872C-28F9C5D30F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6364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D8ECA-ED8C-4E76-9A83-9808DD1CD6B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4E08-250E-48B1-872C-28F9C5D30F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3758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D8ECA-ED8C-4E76-9A83-9808DD1CD6B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C4E08-250E-48B1-872C-28F9C5D30FB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4072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cloud">
            <a:avLst/>
          </a:prstGeom>
          <a:ln w="57150">
            <a:solidFill>
              <a:srgbClr val="EB1CF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FD8ECA-ED8C-4E76-9A83-9808DD1CD6B0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C4E08-250E-48B1-872C-28F9C5D30FB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 rot="10800000">
            <a:off x="7486650" y="579549"/>
            <a:ext cx="1028700" cy="915758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  <a:latin typeface="文鼎特標準宋體" panose="020B0602010101010101" pitchFamily="34" charset="-120"/>
                <a:ea typeface="文鼎特標準宋體" panose="020B0602010101010101" pitchFamily="34" charset="-120"/>
              </a:rPr>
              <a:t>福</a:t>
            </a:r>
            <a:endParaRPr lang="en-US" altLang="zh-TW" sz="3600" dirty="0" smtClean="0">
              <a:solidFill>
                <a:schemeClr val="tx1"/>
              </a:solidFill>
              <a:latin typeface="文鼎特標準宋體" panose="020B0602010101010101" pitchFamily="34" charset="-120"/>
              <a:ea typeface="文鼎特標準宋體" panose="020B0602010101010101" pitchFamily="34" charset="-120"/>
            </a:endParaRPr>
          </a:p>
        </p:txBody>
      </p:sp>
      <p:sp>
        <p:nvSpPr>
          <p:cNvPr id="9" name="文字方塊 8"/>
          <p:cNvSpPr txBox="1"/>
          <p:nvPr userDrawn="1"/>
        </p:nvSpPr>
        <p:spPr>
          <a:xfrm>
            <a:off x="7227462" y="1368633"/>
            <a:ext cx="25757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rgbClr val="FF0000"/>
                </a:solidFill>
              </a:rPr>
              <a:t>新年快樂</a:t>
            </a:r>
            <a:endParaRPr lang="zh-TW" altLang="en-US" sz="2800" dirty="0">
              <a:solidFill>
                <a:srgbClr val="FF0000"/>
              </a:solidFill>
            </a:endParaRPr>
          </a:p>
        </p:txBody>
      </p:sp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6337" y="5098607"/>
            <a:ext cx="1549302" cy="1440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160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33CC"/>
          </a:solidFill>
          <a:latin typeface="文鼎特明" panose="020B0609010101010101" pitchFamily="49" charset="-120"/>
          <a:ea typeface="文鼎特明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兔年行大運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10" name="內容版面配置區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749" y="1825625"/>
            <a:ext cx="6754502" cy="4381500"/>
          </a:xfrm>
        </p:spPr>
      </p:pic>
    </p:spTree>
    <p:extLst>
      <p:ext uri="{BB962C8B-B14F-4D97-AF65-F5344CB8AC3E}">
        <p14:creationId xmlns:p14="http://schemas.microsoft.com/office/powerpoint/2010/main" val="356285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文鼎特明</vt:lpstr>
      <vt:lpstr>文鼎特標準宋體</vt:lpstr>
      <vt:lpstr>文鼎甜妞體P</vt:lpstr>
      <vt:lpstr>新細明體</vt:lpstr>
      <vt:lpstr>Arial</vt:lpstr>
      <vt:lpstr>Calibri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2022-12-12T06:46:28Z</dcterms:created>
  <dcterms:modified xsi:type="dcterms:W3CDTF">2022-12-19T07:08:11Z</dcterms:modified>
</cp:coreProperties>
</file>