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29C4AD-EE87-4103-A42E-98BC0C1D871F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A27F6C-9153-4482-B374-2CD2B9971CC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470790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29C4AD-EE87-4103-A42E-98BC0C1D871F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A27F6C-9153-4482-B374-2CD2B9971CC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108253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29C4AD-EE87-4103-A42E-98BC0C1D871F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A27F6C-9153-4482-B374-2CD2B9971CC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590518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29C4AD-EE87-4103-A42E-98BC0C1D871F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A27F6C-9153-4482-B374-2CD2B9971CC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942876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29C4AD-EE87-4103-A42E-98BC0C1D871F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A27F6C-9153-4482-B374-2CD2B9971CC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079866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29C4AD-EE87-4103-A42E-98BC0C1D871F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A27F6C-9153-4482-B374-2CD2B9971CC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57329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29C4AD-EE87-4103-A42E-98BC0C1D871F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A27F6C-9153-4482-B374-2CD2B9971CC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171737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29C4AD-EE87-4103-A42E-98BC0C1D871F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A27F6C-9153-4482-B374-2CD2B9971CC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939944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29C4AD-EE87-4103-A42E-98BC0C1D871F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A27F6C-9153-4482-B374-2CD2B9971CC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025061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29C4AD-EE87-4103-A42E-98BC0C1D871F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A27F6C-9153-4482-B374-2CD2B9971CC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596313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29C4AD-EE87-4103-A42E-98BC0C1D871F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A27F6C-9153-4482-B374-2CD2B9971CC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703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WMF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W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636" y="1774335"/>
            <a:ext cx="7886700" cy="4764577"/>
          </a:xfrm>
          <a:prstGeom prst="heart">
            <a:avLst/>
          </a:prstGeom>
          <a:ln w="57150">
            <a:solidFill>
              <a:srgbClr val="FF66FF"/>
            </a:solidFill>
          </a:ln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 smtClean="0"/>
              <a:t>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29C4AD-EE87-4103-A42E-98BC0C1D871F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A27F6C-9153-4482-B374-2CD2B9971CC6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7" name="等腰三角形 6"/>
          <p:cNvSpPr/>
          <p:nvPr userDrawn="1"/>
        </p:nvSpPr>
        <p:spPr>
          <a:xfrm>
            <a:off x="7268115" y="3335426"/>
            <a:ext cx="1888764" cy="1366365"/>
          </a:xfrm>
          <a:prstGeom prst="triangl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8" name="流程圖: 程序 7"/>
          <p:cNvSpPr/>
          <p:nvPr userDrawn="1"/>
        </p:nvSpPr>
        <p:spPr>
          <a:xfrm>
            <a:off x="7264143" y="4690478"/>
            <a:ext cx="1888764" cy="2175236"/>
          </a:xfrm>
          <a:prstGeom prst="flowChartProcess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9" name="流程圖: 程序 8"/>
          <p:cNvSpPr/>
          <p:nvPr userDrawn="1"/>
        </p:nvSpPr>
        <p:spPr>
          <a:xfrm>
            <a:off x="7805657" y="5991246"/>
            <a:ext cx="805735" cy="874468"/>
          </a:xfrm>
          <a:prstGeom prst="flowChartProcess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0" name="橢圓 9"/>
          <p:cNvSpPr/>
          <p:nvPr userDrawn="1"/>
        </p:nvSpPr>
        <p:spPr>
          <a:xfrm>
            <a:off x="8314448" y="6449386"/>
            <a:ext cx="154547" cy="179053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1" name="矩形 10"/>
          <p:cNvSpPr/>
          <p:nvPr userDrawn="1"/>
        </p:nvSpPr>
        <p:spPr>
          <a:xfrm>
            <a:off x="7320986" y="4746389"/>
            <a:ext cx="385560" cy="1287887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>
                <a:solidFill>
                  <a:schemeClr val="tx1"/>
                </a:solidFill>
                <a:latin typeface="文鼎特毛楷" panose="020B0609010101010101" pitchFamily="49" charset="-120"/>
                <a:ea typeface="文鼎特毛楷" panose="020B0609010101010101" pitchFamily="49" charset="-120"/>
              </a:rPr>
              <a:t>大吉大利</a:t>
            </a:r>
            <a:endParaRPr lang="zh-TW" altLang="en-US" dirty="0">
              <a:solidFill>
                <a:schemeClr val="tx1"/>
              </a:solidFill>
              <a:latin typeface="文鼎特毛楷" panose="020B0609010101010101" pitchFamily="49" charset="-120"/>
              <a:ea typeface="文鼎特毛楷" panose="020B0609010101010101" pitchFamily="49" charset="-120"/>
            </a:endParaRPr>
          </a:p>
        </p:txBody>
      </p:sp>
      <p:sp>
        <p:nvSpPr>
          <p:cNvPr id="12" name="流程圖: 程序 11"/>
          <p:cNvSpPr/>
          <p:nvPr userDrawn="1"/>
        </p:nvSpPr>
        <p:spPr>
          <a:xfrm>
            <a:off x="8731876" y="4754305"/>
            <a:ext cx="412124" cy="1287887"/>
          </a:xfrm>
          <a:prstGeom prst="flowChartProcess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>
                <a:solidFill>
                  <a:schemeClr val="tx1"/>
                </a:solidFill>
                <a:latin typeface="文鼎特毛楷" panose="020B0609010101010101" pitchFamily="49" charset="-120"/>
                <a:ea typeface="文鼎特毛楷" panose="020B0609010101010101" pitchFamily="49" charset="-120"/>
              </a:rPr>
              <a:t>年年有魚</a:t>
            </a:r>
            <a:endParaRPr lang="zh-TW" altLang="en-US" dirty="0">
              <a:solidFill>
                <a:schemeClr val="tx1"/>
              </a:solidFill>
              <a:latin typeface="文鼎特毛楷" panose="020B0609010101010101" pitchFamily="49" charset="-120"/>
              <a:ea typeface="文鼎特毛楷" panose="020B0609010101010101" pitchFamily="49" charset="-120"/>
            </a:endParaRPr>
          </a:p>
        </p:txBody>
      </p:sp>
      <p:sp>
        <p:nvSpPr>
          <p:cNvPr id="13" name="流程圖: 決策 12"/>
          <p:cNvSpPr/>
          <p:nvPr userDrawn="1"/>
        </p:nvSpPr>
        <p:spPr>
          <a:xfrm rot="10800000">
            <a:off x="7744174" y="4907229"/>
            <a:ext cx="978795" cy="889894"/>
          </a:xfrm>
          <a:prstGeom prst="flowChartDecision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 dirty="0" smtClean="0">
                <a:solidFill>
                  <a:schemeClr val="tx1"/>
                </a:solidFill>
                <a:latin typeface="文鼎特毛楷" panose="020B0609010101010101" pitchFamily="49" charset="-120"/>
                <a:ea typeface="文鼎特毛楷" panose="020B0609010101010101" pitchFamily="49" charset="-120"/>
              </a:rPr>
              <a:t>春</a:t>
            </a:r>
            <a:endParaRPr lang="zh-TW" altLang="en-US" sz="3600" dirty="0">
              <a:solidFill>
                <a:schemeClr val="tx1"/>
              </a:solidFill>
              <a:latin typeface="文鼎特毛楷" panose="020B0609010101010101" pitchFamily="49" charset="-120"/>
              <a:ea typeface="文鼎特毛楷" panose="020B0609010101010101" pitchFamily="49" charset="-120"/>
            </a:endParaRPr>
          </a:p>
        </p:txBody>
      </p:sp>
      <p:pic>
        <p:nvPicPr>
          <p:cNvPr id="18" name="圖片 17"/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28982" y="0"/>
            <a:ext cx="1169404" cy="1944551"/>
          </a:xfrm>
          <a:prstGeom prst="rect">
            <a:avLst/>
          </a:prstGeom>
        </p:spPr>
      </p:pic>
      <p:pic>
        <p:nvPicPr>
          <p:cNvPr id="21" name="圖片 20"/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636" y="5333008"/>
            <a:ext cx="1640397" cy="15249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20037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800" kern="1200">
          <a:solidFill>
            <a:srgbClr val="FFFF00"/>
          </a:solidFill>
          <a:latin typeface="文鼎甜妞體P" panose="020B0602010101010101" pitchFamily="34" charset="-120"/>
          <a:ea typeface="文鼎甜妞體P" panose="020B0602010101010101" pitchFamily="34" charset="-120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881052" y="457200"/>
            <a:ext cx="3451497" cy="1005840"/>
          </a:xfrm>
        </p:spPr>
        <p:txBody>
          <a:bodyPr/>
          <a:lstStyle/>
          <a:p>
            <a:r>
              <a:rPr lang="zh-TW" altLang="en-US" dirty="0" smtClean="0"/>
              <a:t>   新年快樂</a:t>
            </a:r>
            <a:r>
              <a:rPr lang="en-US" altLang="zh-TW" dirty="0" smtClean="0"/>
              <a:t>!</a:t>
            </a:r>
            <a:endParaRPr lang="zh-TW" altLang="en-US" dirty="0"/>
          </a:p>
        </p:txBody>
      </p:sp>
      <p:pic>
        <p:nvPicPr>
          <p:cNvPr id="7" name="內容版面配置區 6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1051" y="1774825"/>
            <a:ext cx="7344298" cy="4764088"/>
          </a:xfrm>
        </p:spPr>
      </p:pic>
    </p:spTree>
    <p:extLst>
      <p:ext uri="{BB962C8B-B14F-4D97-AF65-F5344CB8AC3E}">
        <p14:creationId xmlns:p14="http://schemas.microsoft.com/office/powerpoint/2010/main" val="7456812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50</TotalTime>
  <Words>3</Words>
  <Application>Microsoft Office PowerPoint</Application>
  <PresentationFormat>如螢幕大小 (4:3)</PresentationFormat>
  <Paragraphs>1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7" baseType="lpstr">
      <vt:lpstr>文鼎特毛楷</vt:lpstr>
      <vt:lpstr>文鼎甜妞體P</vt:lpstr>
      <vt:lpstr>新細明體</vt:lpstr>
      <vt:lpstr>Arial</vt:lpstr>
      <vt:lpstr>Calibri</vt:lpstr>
      <vt:lpstr>Office 佈景主題</vt:lpstr>
      <vt:lpstr>   新年快樂!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Windows 使用者</dc:creator>
  <cp:lastModifiedBy>Windows 使用者</cp:lastModifiedBy>
  <cp:revision>6</cp:revision>
  <dcterms:created xsi:type="dcterms:W3CDTF">2022-12-12T06:46:08Z</dcterms:created>
  <dcterms:modified xsi:type="dcterms:W3CDTF">2022-12-19T07:10:13Z</dcterms:modified>
</cp:coreProperties>
</file>