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CCFF"/>
    <a:srgbClr val="00FFFF"/>
    <a:srgbClr val="CCECFF"/>
    <a:srgbClr val="CC99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3272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9671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9773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976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3495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4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2206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607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2673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651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306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樣式按一下以編輯母片標題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ellipse">
            <a:avLst/>
          </a:prstGeom>
          <a:ln w="76200">
            <a:solidFill>
              <a:srgbClr val="00B0F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EC671-9EC6-4E62-8629-FDC295F80514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9A4CB-E803-4C5E-B714-DC855CFEC86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菱形 7"/>
          <p:cNvSpPr/>
          <p:nvPr userDrawn="1"/>
        </p:nvSpPr>
        <p:spPr>
          <a:xfrm rot="10800000" flipH="1">
            <a:off x="7688688" y="230190"/>
            <a:ext cx="1455312" cy="1328782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春</a:t>
            </a:r>
            <a:endParaRPr lang="zh-TW" altLang="en-US" sz="4800" dirty="0">
              <a:solidFill>
                <a:schemeClr val="tx1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sp>
        <p:nvSpPr>
          <p:cNvPr id="7" name="書卷 (垂直) 6"/>
          <p:cNvSpPr/>
          <p:nvPr userDrawn="1"/>
        </p:nvSpPr>
        <p:spPr>
          <a:xfrm>
            <a:off x="8167618" y="1825625"/>
            <a:ext cx="1017433" cy="3667838"/>
          </a:xfrm>
          <a:prstGeom prst="verticalScroll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吉</a:t>
            </a:r>
            <a:endParaRPr lang="en-US" altLang="zh-TW" sz="4400" dirty="0" smtClean="0">
              <a:solidFill>
                <a:schemeClr val="tx1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祥</a:t>
            </a:r>
            <a:endParaRPr lang="en-US" altLang="zh-TW" sz="4400" dirty="0" smtClean="0">
              <a:solidFill>
                <a:schemeClr val="tx1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如</a:t>
            </a:r>
            <a:endParaRPr lang="en-US" altLang="zh-TW" sz="4400" dirty="0" smtClean="0">
              <a:solidFill>
                <a:schemeClr val="tx1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  <a:p>
            <a:pPr algn="ctr"/>
            <a:r>
              <a:rPr lang="zh-TW" altLang="en-US" sz="4400" dirty="0" smtClean="0">
                <a:solidFill>
                  <a:schemeClr val="tx1"/>
                </a:solidFill>
                <a:latin typeface="文鼎中仿" panose="020B0609010101010101" pitchFamily="49" charset="-120"/>
                <a:ea typeface="文鼎中仿" panose="020B0609010101010101" pitchFamily="49" charset="-120"/>
              </a:rPr>
              <a:t>意</a:t>
            </a:r>
            <a:endParaRPr lang="zh-TW" altLang="en-US" sz="4400" dirty="0">
              <a:solidFill>
                <a:schemeClr val="tx1"/>
              </a:solidFill>
              <a:latin typeface="文鼎中仿" panose="020B0609010101010101" pitchFamily="49" charset="-120"/>
              <a:ea typeface="文鼎中仿" panose="020B0609010101010101" pitchFamily="49" charset="-120"/>
            </a:endParaRPr>
          </a:p>
        </p:txBody>
      </p:sp>
      <p:pic>
        <p:nvPicPr>
          <p:cNvPr id="12" name="圖片 11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4502109"/>
            <a:ext cx="1310952" cy="2179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3CCFF"/>
          </a:solidFill>
          <a:latin typeface="文鼎中特明" panose="020B0609010101010101" pitchFamily="49" charset="-120"/>
          <a:ea typeface="文鼎中特明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</a:t>
            </a:r>
            <a:r>
              <a:rPr lang="zh-TW" altLang="en-US" dirty="0" smtClean="0">
                <a:solidFill>
                  <a:srgbClr val="FF0000"/>
                </a:solidFill>
              </a:rPr>
              <a:t>兔年行大運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27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文鼎中仿</vt:lpstr>
      <vt:lpstr>文鼎中特明</vt:lpstr>
      <vt:lpstr>新細明體</vt:lpstr>
      <vt:lpstr>Arial</vt:lpstr>
      <vt:lpstr>Calibri</vt:lpstr>
      <vt:lpstr>Office 佈景主題</vt:lpstr>
      <vt:lpstr>       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2022-12-12T06:46:15Z</dcterms:created>
  <dcterms:modified xsi:type="dcterms:W3CDTF">2022-12-19T07:10:30Z</dcterms:modified>
</cp:coreProperties>
</file>