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11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691037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2188014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365159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6405152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9645460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4695687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906853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2177281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649979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0696845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1289437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98352" y="1527669"/>
            <a:ext cx="7772400" cy="4398620"/>
          </a:xfrm>
          <a:prstGeom prst="ellipse">
            <a:avLst/>
          </a:prstGeom>
          <a:ln w="38100">
            <a:solidFill>
              <a:srgbClr val="FF00FF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5FF8E-83BC-491F-983A-E15321DAB0C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E0635-19D2-4418-B7F5-6F557690B1C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109471" y="360686"/>
            <a:ext cx="1036749" cy="1068946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吉</a:t>
            </a:r>
            <a:endParaRPr lang="zh-TW" altLang="en-US" sz="54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11" name="書卷 (垂直) 10"/>
          <p:cNvSpPr/>
          <p:nvPr userDrawn="1"/>
        </p:nvSpPr>
        <p:spPr>
          <a:xfrm>
            <a:off x="13119" y="2798837"/>
            <a:ext cx="965915" cy="3140040"/>
          </a:xfrm>
          <a:prstGeom prst="vertic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大</a:t>
            </a:r>
            <a:endParaRPr lang="en-US" altLang="zh-TW" sz="4800" dirty="0" smtClean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吉大利</a:t>
            </a:r>
            <a:endParaRPr lang="en-US" altLang="zh-TW" sz="4800" dirty="0" smtClean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16" name="圖片 1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251" y="5306096"/>
            <a:ext cx="1076831" cy="1551904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824" y="372675"/>
            <a:ext cx="933951" cy="94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44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文鼎特毛楷" panose="020B0609010101010101" pitchFamily="49" charset="-120"/>
          <a:ea typeface="文鼎特毛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ea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ea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ea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ea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ea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7200" dirty="0" smtClean="0"/>
              <a:t>兔年行大運</a:t>
            </a:r>
            <a:endParaRPr lang="zh-TW" altLang="en-US" sz="7200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288" y="1514113"/>
            <a:ext cx="6781423" cy="4398963"/>
          </a:xfrm>
        </p:spPr>
      </p:pic>
    </p:spTree>
    <p:extLst>
      <p:ext uri="{BB962C8B-B14F-4D97-AF65-F5344CB8AC3E}">
        <p14:creationId xmlns:p14="http://schemas.microsoft.com/office/powerpoint/2010/main" val="6625012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7_我的快樂童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ch7_我的快樂童年</Template>
  <TotalTime>51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文鼎特毛楷</vt:lpstr>
      <vt:lpstr>新細明體</vt:lpstr>
      <vt:lpstr>Arial</vt:lpstr>
      <vt:lpstr>Calibri</vt:lpstr>
      <vt:lpstr>ch7_我的快樂童年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2022-12-12T06:46:02Z</dcterms:created>
  <dcterms:modified xsi:type="dcterms:W3CDTF">2022-12-19T07:10:50Z</dcterms:modified>
</cp:coreProperties>
</file>