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F0293-7D90-4282-B4FF-168C57C4811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AB051-AEDE-4F3F-949E-3B4482EE3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6274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F0293-7D90-4282-B4FF-168C57C4811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AB051-AEDE-4F3F-949E-3B4482EE3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5199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F0293-7D90-4282-B4FF-168C57C4811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AB051-AEDE-4F3F-949E-3B4482EE3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1710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502277" y="2005013"/>
            <a:ext cx="8811564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F0293-7D90-4282-B4FF-168C57C4811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AB051-AEDE-4F3F-949E-3B4482EE3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862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F0293-7D90-4282-B4FF-168C57C4811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AB051-AEDE-4F3F-949E-3B4482EE3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8947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F0293-7D90-4282-B4FF-168C57C4811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AB051-AEDE-4F3F-949E-3B4482EE3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401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F0293-7D90-4282-B4FF-168C57C4811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AB051-AEDE-4F3F-949E-3B4482EE3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3065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F0293-7D90-4282-B4FF-168C57C4811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AB051-AEDE-4F3F-949E-3B4482EE3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1738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F0293-7D90-4282-B4FF-168C57C4811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AB051-AEDE-4F3F-949E-3B4482EE3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1023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F0293-7D90-4282-B4FF-168C57C4811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AB051-AEDE-4F3F-949E-3B4482EE3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544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F0293-7D90-4282-B4FF-168C57C4811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AB051-AEDE-4F3F-949E-3B4482EE3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0454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8947" y="1"/>
            <a:ext cx="7446402" cy="17770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638" y="1673988"/>
            <a:ext cx="8051711" cy="4257475"/>
          </a:xfrm>
          <a:prstGeom prst="heart">
            <a:avLst/>
          </a:prstGeom>
          <a:ln w="76200">
            <a:solidFill>
              <a:srgbClr val="00B0F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五層第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F0293-7D90-4282-B4FF-168C57C4811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AB051-AEDE-4F3F-949E-3B4482EE335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7486650" y="1223651"/>
            <a:ext cx="1043315" cy="1298722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福</a:t>
            </a:r>
            <a:endParaRPr lang="zh-TW" altLang="en-US" sz="4400" dirty="0">
              <a:solidFill>
                <a:schemeClr val="tx1"/>
              </a:solidFill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3938" y="4932608"/>
            <a:ext cx="646267" cy="998674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5953" y="4152537"/>
            <a:ext cx="1422850" cy="1778563"/>
          </a:xfrm>
          <a:prstGeom prst="rect">
            <a:avLst/>
          </a:prstGeom>
        </p:spPr>
      </p:pic>
      <p:sp>
        <p:nvSpPr>
          <p:cNvPr id="10" name="心形 9"/>
          <p:cNvSpPr/>
          <p:nvPr userDrawn="1"/>
        </p:nvSpPr>
        <p:spPr>
          <a:xfrm>
            <a:off x="412124" y="2704563"/>
            <a:ext cx="51514" cy="45719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34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rgbClr val="FF0000"/>
          </a:solidFill>
          <a:latin typeface="文鼎新特黑" panose="020B0609010101010101" pitchFamily="49" charset="-120"/>
          <a:ea typeface="文鼎新特黑" panose="020B0609010101010101" pitchFamily="49" charset="-120"/>
          <a:cs typeface="Amiri" panose="00000500000000000000" pitchFamily="2" charset="-78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kern="1200" cap="none" spc="0">
          <a:ln w="0"/>
          <a:solidFill>
            <a:schemeClr val="tx1"/>
          </a:solidFill>
          <a:effectLst>
            <a:outerShdw blurRad="38100" dist="19050" dir="2700000" algn="tl" rotWithShape="0">
              <a:schemeClr val="dk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kern="1200" cap="none" spc="0">
          <a:ln w="0"/>
          <a:solidFill>
            <a:schemeClr val="tx1"/>
          </a:solidFill>
          <a:effectLst>
            <a:outerShdw blurRad="38100" dist="19050" dir="2700000" algn="tl" rotWithShape="0">
              <a:schemeClr val="dk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kern="1200" cap="none" spc="0">
          <a:ln w="0"/>
          <a:solidFill>
            <a:schemeClr val="tx1"/>
          </a:solidFill>
          <a:effectLst>
            <a:outerShdw blurRad="38100" dist="19050" dir="2700000" algn="tl" rotWithShape="0">
              <a:schemeClr val="dk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 cap="none" spc="0">
          <a:ln w="0"/>
          <a:solidFill>
            <a:schemeClr val="tx1"/>
          </a:solidFill>
          <a:effectLst>
            <a:outerShdw blurRad="38100" dist="19050" dir="2700000" algn="tl" rotWithShape="0">
              <a:schemeClr val="dk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 cap="none" spc="0">
          <a:ln w="0"/>
          <a:solidFill>
            <a:schemeClr val="tx1"/>
          </a:solidFill>
          <a:effectLst>
            <a:outerShdw blurRad="38100" dist="19050" dir="2700000" algn="tl" rotWithShape="0">
              <a:schemeClr val="dk1">
                <a:alpha val="40000"/>
              </a:schemeClr>
            </a:outerShdw>
          </a:effectLst>
          <a:latin typeface="+mn-ea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1068947" y="1"/>
            <a:ext cx="6468322" cy="1606730"/>
          </a:xfrm>
        </p:spPr>
        <p:txBody>
          <a:bodyPr/>
          <a:lstStyle/>
          <a:p>
            <a:r>
              <a:rPr lang="zh-TW" altLang="en-US" dirty="0" smtClean="0"/>
              <a:t>兔年行大運</a:t>
            </a:r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661" y="2005013"/>
            <a:ext cx="6708003" cy="4351337"/>
          </a:xfrm>
        </p:spPr>
      </p:pic>
    </p:spTree>
    <p:extLst>
      <p:ext uri="{BB962C8B-B14F-4D97-AF65-F5344CB8AC3E}">
        <p14:creationId xmlns:p14="http://schemas.microsoft.com/office/powerpoint/2010/main" val="3673290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文鼎特毛楷</vt:lpstr>
      <vt:lpstr>文鼎新特黑</vt:lpstr>
      <vt:lpstr>新細明體</vt:lpstr>
      <vt:lpstr>Amiri</vt:lpstr>
      <vt:lpstr>Arial</vt:lpstr>
      <vt:lpstr>Calibri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2022-12-12T06:46:44Z</dcterms:created>
  <dcterms:modified xsi:type="dcterms:W3CDTF">2022-12-19T07:10:30Z</dcterms:modified>
</cp:coreProperties>
</file>