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2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227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58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83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45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54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69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58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73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807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94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87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lowChartAlternateProcess">
            <a:avLst/>
          </a:prstGeom>
          <a:ln w="762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F63AD-FFCA-4C22-AB94-02B64E66F2B7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0092C-E084-4F6B-87C9-87CE8AE6ECF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7521262" y="167425"/>
            <a:ext cx="1622738" cy="193183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福</a:t>
            </a:r>
            <a:endParaRPr lang="zh-TW" altLang="en-US" sz="88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316283" y="1888390"/>
            <a:ext cx="2936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大吉大利</a:t>
            </a:r>
            <a:endParaRPr lang="zh-TW" altLang="en-US" sz="54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7" name="圖片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4798"/>
            <a:ext cx="1016160" cy="195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35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兔年行大運</a:t>
            </a:r>
            <a:endParaRPr lang="zh-TW" altLang="en-US" dirty="0"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pic>
        <p:nvPicPr>
          <p:cNvPr id="11" name="內容版面配置區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43" y="1812475"/>
            <a:ext cx="5257607" cy="4071391"/>
          </a:xfrm>
        </p:spPr>
      </p:pic>
    </p:spTree>
    <p:extLst>
      <p:ext uri="{BB962C8B-B14F-4D97-AF65-F5344CB8AC3E}">
        <p14:creationId xmlns:p14="http://schemas.microsoft.com/office/powerpoint/2010/main" val="23847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文鼎特標準宋體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2022-12-12T06:46:31Z</dcterms:created>
  <dcterms:modified xsi:type="dcterms:W3CDTF">2022-12-19T07:11:16Z</dcterms:modified>
</cp:coreProperties>
</file>