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935" y="500062"/>
            <a:ext cx="7886700" cy="1325563"/>
          </a:xfrm>
        </p:spPr>
        <p:txBody>
          <a:bodyPr/>
          <a:lstStyle>
            <a:lvl1pPr>
              <a:defRPr sz="4400">
                <a:solidFill>
                  <a:srgbClr val="00B0F0"/>
                </a:solidFill>
              </a:defRPr>
            </a:lvl1pPr>
          </a:lstStyle>
          <a:p>
            <a:r>
              <a:rPr lang="zh-TW" altLang="en-US" dirty="0" smtClean="0"/>
              <a:t>按一下以</a:t>
            </a:r>
            <a:r>
              <a:rPr lang="zh-TW" altLang="en-US" dirty="0" smtClean="0"/>
              <a:t>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385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99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88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161" y="16740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3152" y="3627796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608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09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62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511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188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79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60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89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lowChartAlternateProcess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E7928-BF2C-4D13-B98A-6873168F6B0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37C0C-ED42-4677-B57B-789BF7CB51F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286773" y="398221"/>
            <a:ext cx="1263394" cy="125937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福</a:t>
            </a:r>
            <a:endParaRPr lang="zh-TW" altLang="en-US" sz="3200" dirty="0"/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6568225" y="1792531"/>
            <a:ext cx="2575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00B0F0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新年快樂</a:t>
            </a:r>
            <a:endParaRPr lang="zh-TW" altLang="en-US" sz="3200" dirty="0">
              <a:solidFill>
                <a:srgbClr val="00B0F0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39" y="2602645"/>
            <a:ext cx="982511" cy="202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47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183" y="2405799"/>
            <a:ext cx="5430996" cy="3522970"/>
          </a:xfrm>
        </p:spPr>
      </p:pic>
    </p:spTree>
    <p:extLst>
      <p:ext uri="{BB962C8B-B14F-4D97-AF65-F5344CB8AC3E}">
        <p14:creationId xmlns:p14="http://schemas.microsoft.com/office/powerpoint/2010/main" val="85906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文鼎特毛楷</vt:lpstr>
      <vt:lpstr>新細明體</vt:lpstr>
      <vt:lpstr>Arial</vt:lpstr>
      <vt:lpstr>Calibri</vt:lpstr>
      <vt:lpstr>1_Office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2022-12-12T06:46:13Z</dcterms:created>
  <dcterms:modified xsi:type="dcterms:W3CDTF">2022-12-19T07:11:03Z</dcterms:modified>
</cp:coreProperties>
</file>