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6" d="100"/>
          <a:sy n="76" d="100"/>
        </p:scale>
        <p:origin x="1260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83A54-AC89-4C5F-9FFF-F59278219A7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4865F-9461-4D10-AFF8-4AEB39386F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19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83A54-AC89-4C5F-9FFF-F59278219A7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4865F-9461-4D10-AFF8-4AEB39386F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4615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83A54-AC89-4C5F-9FFF-F59278219A7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4865F-9461-4D10-AFF8-4AEB39386F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9809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83A54-AC89-4C5F-9FFF-F59278219A7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4865F-9461-4D10-AFF8-4AEB39386F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7490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83A54-AC89-4C5F-9FFF-F59278219A7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4865F-9461-4D10-AFF8-4AEB39386F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7592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83A54-AC89-4C5F-9FFF-F59278219A7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4865F-9461-4D10-AFF8-4AEB39386F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8663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83A54-AC89-4C5F-9FFF-F59278219A7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4865F-9461-4D10-AFF8-4AEB39386F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0482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83A54-AC89-4C5F-9FFF-F59278219A7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4865F-9461-4D10-AFF8-4AEB39386F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1676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83A54-AC89-4C5F-9FFF-F59278219A7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4865F-9461-4D10-AFF8-4AEB39386F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5396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83A54-AC89-4C5F-9FFF-F59278219A7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4865F-9461-4D10-AFF8-4AEB39386F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709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83A54-AC89-4C5F-9FFF-F59278219A7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4865F-9461-4D10-AFF8-4AEB39386F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9363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W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0150" y="-266181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322486"/>
            <a:ext cx="8134350" cy="4854477"/>
          </a:xfrm>
          <a:prstGeom prst="irregularSeal2">
            <a:avLst/>
          </a:prstGeom>
          <a:ln w="76200">
            <a:solidFill>
              <a:srgbClr val="FF0000"/>
            </a:solidFill>
            <a:prstDash val="solid"/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B83A54-AC89-4C5F-9FFF-F59278219A7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4865F-9461-4D10-AFF8-4AEB39386F3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 rot="10800000" flipH="1">
            <a:off x="6814535" y="1618702"/>
            <a:ext cx="2272315" cy="2382592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>
                <a:solidFill>
                  <a:schemeClr val="tx1"/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福</a:t>
            </a:r>
            <a:endParaRPr lang="zh-TW" altLang="en-US" sz="9600" dirty="0">
              <a:solidFill>
                <a:schemeClr val="tx1"/>
              </a:solidFill>
              <a:latin typeface="文鼎中行書" panose="020B0609010101010101" pitchFamily="49" charset="-120"/>
              <a:ea typeface="文鼎中行書" panose="020B0609010101010101" pitchFamily="49" charset="-120"/>
            </a:endParaRPr>
          </a:p>
        </p:txBody>
      </p:sp>
      <p:sp>
        <p:nvSpPr>
          <p:cNvPr id="8" name="文字方塊 7"/>
          <p:cNvSpPr txBox="1"/>
          <p:nvPr userDrawn="1"/>
        </p:nvSpPr>
        <p:spPr>
          <a:xfrm>
            <a:off x="2520918" y="5415770"/>
            <a:ext cx="40786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solidFill>
                  <a:srgbClr val="FF0000"/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大吉大利   今晚吃雞</a:t>
            </a:r>
            <a:endParaRPr lang="zh-TW" altLang="en-US" sz="3200" dirty="0">
              <a:solidFill>
                <a:srgbClr val="FF0000"/>
              </a:solidFill>
              <a:latin typeface="文鼎中行書" panose="020B0609010101010101" pitchFamily="49" charset="-120"/>
              <a:ea typeface="文鼎中行書" panose="020B0609010101010101" pitchFamily="49" charset="-120"/>
            </a:endParaRPr>
          </a:p>
        </p:txBody>
      </p:sp>
      <p:pic>
        <p:nvPicPr>
          <p:cNvPr id="12" name="圖片 11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6142" y="4548369"/>
            <a:ext cx="1110700" cy="1654869"/>
          </a:xfrm>
          <a:prstGeom prst="rect">
            <a:avLst/>
          </a:prstGeom>
        </p:spPr>
      </p:pic>
      <p:pic>
        <p:nvPicPr>
          <p:cNvPr id="14" name="圖片 13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8324" y="4525491"/>
            <a:ext cx="1758945" cy="1567756"/>
          </a:xfrm>
          <a:prstGeom prst="rect">
            <a:avLst/>
          </a:prstGeom>
        </p:spPr>
      </p:pic>
      <p:pic>
        <p:nvPicPr>
          <p:cNvPr id="15" name="圖片 14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686" y="3191642"/>
            <a:ext cx="2290410" cy="2058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8314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B08E"/>
          </a:solidFill>
          <a:latin typeface="文鼎中行書" panose="020B0609010101010101" pitchFamily="49" charset="-120"/>
          <a:ea typeface="文鼎中行書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71750" y="-253481"/>
            <a:ext cx="3409950" cy="1325563"/>
          </a:xfrm>
        </p:spPr>
        <p:txBody>
          <a:bodyPr/>
          <a:lstStyle/>
          <a:p>
            <a:r>
              <a:rPr lang="zh-TW" altLang="en-US" dirty="0" smtClean="0"/>
              <a:t>兔年行大運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751" y="815700"/>
            <a:ext cx="5378450" cy="3488885"/>
          </a:xfrm>
        </p:spPr>
      </p:pic>
    </p:spTree>
    <p:extLst>
      <p:ext uri="{BB962C8B-B14F-4D97-AF65-F5344CB8AC3E}">
        <p14:creationId xmlns:p14="http://schemas.microsoft.com/office/powerpoint/2010/main" val="3503351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</TotalTime>
  <Words>4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文鼎中行書</vt:lpstr>
      <vt:lpstr>新細明體</vt:lpstr>
      <vt:lpstr>Arial</vt:lpstr>
      <vt:lpstr>Calibri</vt:lpstr>
      <vt:lpstr>Office 佈景主題</vt:lpstr>
      <vt:lpstr>兔年行大運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7</cp:revision>
  <dcterms:created xsi:type="dcterms:W3CDTF">2022-12-12T06:46:15Z</dcterms:created>
  <dcterms:modified xsi:type="dcterms:W3CDTF">2022-12-19T07:10:43Z</dcterms:modified>
</cp:coreProperties>
</file>