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8" y="4352548"/>
            <a:ext cx="1314824" cy="218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6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509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68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56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15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225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7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22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18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95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19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irregularSeal2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9F650-F83C-46DC-A01C-36F411E5E58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D8E2-203B-4421-AC8B-87C523059C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5400000">
            <a:off x="6649524" y="721795"/>
            <a:ext cx="2395470" cy="229656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 userDrawn="1"/>
        </p:nvSpPr>
        <p:spPr>
          <a:xfrm rot="10800000">
            <a:off x="8051711" y="1085247"/>
            <a:ext cx="489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9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福</a:t>
            </a:r>
            <a:endParaRPr lang="zh-TW" altLang="en-US" sz="9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4224270" y="3067812"/>
            <a:ext cx="429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大吉大利   今晚吃雞</a:t>
            </a:r>
            <a:endParaRPr lang="zh-TW" altLang="en-US" sz="3200" dirty="0">
              <a:solidFill>
                <a:srgbClr val="FF000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26" y="4535111"/>
            <a:ext cx="1314824" cy="218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1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mtClean="0"/>
              <a:t>兔年行大運</a:t>
            </a:r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01" y="1930128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26962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文鼎中行書</vt:lpstr>
      <vt:lpstr>文鼎特圓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2022-12-12T06:46:43Z</dcterms:created>
  <dcterms:modified xsi:type="dcterms:W3CDTF">2022-12-19T07:10:46Z</dcterms:modified>
</cp:coreProperties>
</file>