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45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47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840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526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172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61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84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51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145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46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35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heart">
            <a:avLst/>
          </a:prstGeom>
          <a:ln w="76200">
            <a:solidFill>
              <a:schemeClr val="accent5">
                <a:lumMod val="50000"/>
              </a:schemeClr>
            </a:solidFill>
            <a:prstDash val="sysDot"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B6D2-F53E-42F6-99F4-6E39BC6860BF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93CC-677A-406D-9D39-D03ED72EB7F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5615190" y="1214892"/>
            <a:ext cx="2768956" cy="249366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TW" altLang="en-US" sz="9600" dirty="0" smtClean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福</a:t>
            </a:r>
            <a:endParaRPr lang="zh-TW" altLang="en-US" sz="9600" dirty="0">
              <a:solidFill>
                <a:schemeClr val="tx1"/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sp>
        <p:nvSpPr>
          <p:cNvPr id="11" name="文字方塊 10"/>
          <p:cNvSpPr txBox="1"/>
          <p:nvPr userDrawn="1"/>
        </p:nvSpPr>
        <p:spPr>
          <a:xfrm>
            <a:off x="6216069" y="3066781"/>
            <a:ext cx="27347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大吉大利       今晚吃雞</a:t>
            </a:r>
            <a:endParaRPr lang="zh-TW" altLang="en-US" sz="32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20" name="圖片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84" y="3066781"/>
            <a:ext cx="1459166" cy="203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2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44387" y="-144326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414" y="901338"/>
            <a:ext cx="5813603" cy="3735977"/>
          </a:xfrm>
        </p:spPr>
      </p:pic>
    </p:spTree>
    <p:extLst>
      <p:ext uri="{BB962C8B-B14F-4D97-AF65-F5344CB8AC3E}">
        <p14:creationId xmlns:p14="http://schemas.microsoft.com/office/powerpoint/2010/main" val="170919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文鼎特毛楷</vt:lpstr>
      <vt:lpstr>新細明體</vt:lpstr>
      <vt:lpstr>Arial</vt:lpstr>
      <vt:lpstr>Calibri</vt:lpstr>
      <vt:lpstr>Calibri Light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2022-12-12T06:46:25Z</dcterms:created>
  <dcterms:modified xsi:type="dcterms:W3CDTF">2022-12-19T07:11:00Z</dcterms:modified>
</cp:coreProperties>
</file>