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BCDF-32AA-4AA8-94F6-F77AEB5E3F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244FA-4032-42C9-A1F9-2657653BAB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3135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BCDF-32AA-4AA8-94F6-F77AEB5E3F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244FA-4032-42C9-A1F9-2657653BAB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1961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BCDF-32AA-4AA8-94F6-F77AEB5E3F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244FA-4032-42C9-A1F9-2657653BAB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2099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4400">
                <a:solidFill>
                  <a:srgbClr val="00B0F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BCDF-32AA-4AA8-94F6-F77AEB5E3F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244FA-4032-42C9-A1F9-2657653BAB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193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BCDF-32AA-4AA8-94F6-F77AEB5E3F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244FA-4032-42C9-A1F9-2657653BAB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3940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BCDF-32AA-4AA8-94F6-F77AEB5E3F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244FA-4032-42C9-A1F9-2657653BAB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5890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BCDF-32AA-4AA8-94F6-F77AEB5E3F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244FA-4032-42C9-A1F9-2657653BAB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8072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BCDF-32AA-4AA8-94F6-F77AEB5E3F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244FA-4032-42C9-A1F9-2657653BAB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9679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BCDF-32AA-4AA8-94F6-F77AEB5E3F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244FA-4032-42C9-A1F9-2657653BAB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0391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BCDF-32AA-4AA8-94F6-F77AEB5E3F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244FA-4032-42C9-A1F9-2657653BAB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151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BCDF-32AA-4AA8-94F6-F77AEB5E3F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244FA-4032-42C9-A1F9-2657653BAB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0586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21346"/>
            <a:ext cx="7886700" cy="1325563"/>
          </a:xfrm>
          <a:prstGeom prst="donu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star8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EBCDF-32AA-4AA8-94F6-F77AEB5E3F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244FA-4032-42C9-A1F9-2657653BABC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 rot="10800000">
            <a:off x="7486650" y="587432"/>
            <a:ext cx="1429555" cy="1378040"/>
          </a:xfrm>
          <a:prstGeom prst="diamond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福</a:t>
            </a:r>
            <a:endParaRPr lang="zh-TW" altLang="en-US" sz="5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95" y="1792135"/>
            <a:ext cx="1468141" cy="2637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807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F0"/>
          </a:solidFill>
          <a:latin typeface="+mn-ea"/>
          <a:ea typeface="+mn-ea"/>
          <a:cs typeface="Amiri" panose="00000500000000000000" pitchFamily="2" charset="-78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Black" panose="020B0A040201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9430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黃色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Amiri</vt:lpstr>
      <vt:lpstr>Arial</vt:lpstr>
      <vt:lpstr>Arial Black</vt:lpstr>
      <vt:lpstr>Calibri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2022-12-12T06:46:18Z</dcterms:created>
  <dcterms:modified xsi:type="dcterms:W3CDTF">2022-12-19T07:10:33Z</dcterms:modified>
</cp:coreProperties>
</file>