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886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15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1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15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6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350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00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85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24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12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348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</a:t>
            </a:r>
            <a:r>
              <a:rPr lang="zh-TW" altLang="en-US" dirty="0" smtClean="0"/>
              <a:t>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90012-3A62-4F61-8800-580D284B28C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1D23-5F9D-45CA-919F-590FE2C154E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839613" y="5343435"/>
            <a:ext cx="1317871" cy="1378041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endParaRPr lang="zh-TW" alt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904007" y="0"/>
            <a:ext cx="1222685" cy="2498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</a:t>
            </a:r>
            <a:endParaRPr lang="zh-TW" altLang="en-US" sz="36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307" y="0"/>
            <a:ext cx="1222685" cy="24985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</a:t>
            </a:r>
            <a:endParaRPr lang="en-US" altLang="zh-TW" sz="36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endParaRPr lang="zh-TW" altLang="en-US" sz="36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4" y="4726546"/>
            <a:ext cx="1253477" cy="1884744"/>
          </a:xfrm>
          <a:prstGeom prst="rect">
            <a:avLst/>
          </a:prstGeom>
        </p:spPr>
      </p:pic>
      <p:sp>
        <p:nvSpPr>
          <p:cNvPr id="33" name="橢圓 32"/>
          <p:cNvSpPr/>
          <p:nvPr userDrawn="1"/>
        </p:nvSpPr>
        <p:spPr>
          <a:xfrm>
            <a:off x="17307" y="1690690"/>
            <a:ext cx="9109385" cy="516731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35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FF0000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FF0000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FF0000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FF0000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FF0000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2371" y="0"/>
            <a:ext cx="6858000" cy="2387600"/>
          </a:xfrm>
        </p:spPr>
        <p:txBody>
          <a:bodyPr/>
          <a:lstStyle/>
          <a:p>
            <a:r>
              <a:rPr lang="zh-TW" altLang="en-US" sz="9600" dirty="0" smtClean="0"/>
              <a:t>兔年行大運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194" y="2387600"/>
            <a:ext cx="6100354" cy="368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756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兔年行大運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2022-12-12T06:45:56Z</dcterms:created>
  <dcterms:modified xsi:type="dcterms:W3CDTF">2022-12-19T07:10:18Z</dcterms:modified>
</cp:coreProperties>
</file>