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118" autoAdjust="0"/>
    <p:restoredTop sz="94660"/>
  </p:normalViewPr>
  <p:slideViewPr>
    <p:cSldViewPr snapToGrid="0">
      <p:cViewPr>
        <p:scale>
          <a:sx n="76" d="100"/>
          <a:sy n="76" d="100"/>
        </p:scale>
        <p:origin x="129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96214" y="1710278"/>
            <a:ext cx="8404260" cy="65299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5562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027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6755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7529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0102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2738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1368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2986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0738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641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7290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41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7450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830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1938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7356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706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759F04D1-DEEF-48F2-B673-C0D89520C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8223" y="5619881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94373977-AA3B-4875-AEFF-F2F6254A6F8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4056159" y="805171"/>
            <a:ext cx="1702893" cy="1854558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chemeClr val="bg2"/>
                </a:solidFill>
              </a:rPr>
              <a:t>福</a:t>
            </a:r>
            <a:endParaRPr lang="zh-TW" altLang="en-US" sz="8000" dirty="0">
              <a:solidFill>
                <a:schemeClr val="bg2"/>
              </a:solidFill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7447189" y="1518611"/>
            <a:ext cx="1049948" cy="436466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0" cap="none" spc="0" dirty="0" smtClean="0">
                <a:ln w="0"/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平</a:t>
            </a:r>
            <a:endParaRPr lang="en-US" altLang="zh-TW" sz="4000" b="0" cap="none" spc="0" dirty="0" smtClean="0">
              <a:ln w="0"/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zh-TW" altLang="en-US" sz="4000" b="0" cap="none" spc="0" dirty="0" smtClean="0">
                <a:ln w="0"/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平</a:t>
            </a:r>
            <a:endParaRPr lang="en-US" altLang="zh-TW" sz="4000" b="0" cap="none" spc="0" dirty="0" smtClean="0">
              <a:ln w="0"/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zh-TW" altLang="en-US" sz="4000" b="0" cap="none" spc="0" dirty="0" smtClean="0">
                <a:ln w="0"/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安</a:t>
            </a:r>
            <a:endParaRPr lang="en-US" altLang="zh-TW" sz="4000" b="0" cap="none" spc="0" dirty="0" smtClean="0">
              <a:ln w="0"/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zh-TW" altLang="en-US" sz="4000" b="0" cap="none" spc="0" dirty="0" smtClean="0">
                <a:ln w="0"/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安</a:t>
            </a:r>
            <a:endParaRPr lang="zh-TW" altLang="en-US" sz="4000" b="0" cap="none" spc="0" dirty="0">
              <a:ln w="0"/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矩形 9"/>
          <p:cNvSpPr/>
          <p:nvPr userDrawn="1"/>
        </p:nvSpPr>
        <p:spPr>
          <a:xfrm>
            <a:off x="900903" y="1315385"/>
            <a:ext cx="927279" cy="430449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0" cap="none" spc="0" dirty="0" smtClean="0">
                <a:ln w="0"/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平</a:t>
            </a:r>
            <a:endParaRPr lang="en-US" altLang="zh-TW" sz="4000" b="0" cap="none" spc="0" dirty="0" smtClean="0">
              <a:ln w="0"/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zh-TW" altLang="en-US" sz="4000" b="0" cap="none" spc="0" dirty="0" smtClean="0">
                <a:ln w="0"/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平</a:t>
            </a:r>
            <a:endParaRPr lang="en-US" altLang="zh-TW" sz="4000" b="0" cap="none" spc="0" dirty="0" smtClean="0">
              <a:ln w="0"/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zh-TW" altLang="en-US" sz="4000" b="0" cap="none" spc="0" dirty="0" smtClean="0">
                <a:ln w="0"/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安</a:t>
            </a:r>
            <a:endParaRPr lang="en-US" altLang="zh-TW" sz="4000" b="0" cap="none" spc="0" dirty="0" smtClean="0">
              <a:ln w="0"/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zh-TW" altLang="en-US" sz="4000" b="0" cap="none" spc="0" dirty="0" smtClean="0">
                <a:ln w="0"/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安</a:t>
            </a:r>
            <a:endParaRPr lang="zh-TW" altLang="en-US" sz="4000" b="0" cap="none" spc="0" dirty="0">
              <a:ln w="0"/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5" name="圖片 54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9495" y="2993387"/>
            <a:ext cx="2498453" cy="136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1990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</p:bldLst>
  </p:timing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816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石板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石板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石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TM04033929[[fn=石板]]</Template>
  <TotalTime>46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Calisto MT</vt:lpstr>
      <vt:lpstr>微軟正黑體</vt:lpstr>
      <vt:lpstr>Trebuchet MS</vt:lpstr>
      <vt:lpstr>Wingdings 2</vt:lpstr>
      <vt:lpstr>石板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2022-12-12T06:49:09Z</dcterms:created>
  <dcterms:modified xsi:type="dcterms:W3CDTF">2022-12-19T07:10:46Z</dcterms:modified>
</cp:coreProperties>
</file>