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</a:t>
            </a:r>
            <a:r>
              <a:rPr lang="zh-TW" altLang="en-US" dirty="0" smtClean="0"/>
              <a:t>副</a:t>
            </a:r>
            <a:endParaRPr lang="en-US" altLang="zh-TW" dirty="0" smtClean="0"/>
          </a:p>
          <a:p>
            <a:r>
              <a:rPr lang="zh-TW" altLang="en-US" dirty="0" smtClean="0"/>
              <a:t>標題</a:t>
            </a:r>
            <a:r>
              <a:rPr lang="zh-TW" altLang="en-US" dirty="0" smtClean="0"/>
              <a:t>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331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741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202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5952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4962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316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1967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618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7772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8356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5519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4"/>
            <a:ext cx="7886700" cy="435133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D7A05-F01A-4A77-92B5-730DD087456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BA9B1-1D89-4277-AB89-B60CCC35B0C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流程圖: 決策 8"/>
          <p:cNvSpPr/>
          <p:nvPr userDrawn="1"/>
        </p:nvSpPr>
        <p:spPr>
          <a:xfrm>
            <a:off x="4572000" y="2887270"/>
            <a:ext cx="1313645" cy="1687133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福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99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6691" y="3509963"/>
            <a:ext cx="6858000" cy="1655762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320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2022-12-12T06:55:27Z</dcterms:created>
  <dcterms:modified xsi:type="dcterms:W3CDTF">2022-12-19T07:10:17Z</dcterms:modified>
</cp:coreProperties>
</file>