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127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0217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213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180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786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5591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324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651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72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698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31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40000">
              <a:schemeClr val="accent4">
                <a:lumMod val="60000"/>
                <a:lumOff val="40000"/>
              </a:schemeClr>
            </a:gs>
            <a:gs pos="70000">
              <a:schemeClr val="accent5">
                <a:lumMod val="40000"/>
                <a:lumOff val="60000"/>
              </a:schemeClr>
            </a:gs>
            <a:gs pos="100000">
              <a:schemeClr val="accent6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16" name="圓角矩形 15"/>
          <p:cNvSpPr/>
          <p:nvPr userDrawn="1"/>
        </p:nvSpPr>
        <p:spPr>
          <a:xfrm>
            <a:off x="563881" y="1991078"/>
            <a:ext cx="8016238" cy="4376233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2" y="1980118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84C76-B64C-4BC0-9DC7-6B607E296F0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5D8AB-6C5D-4B77-889A-83E18A47C68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4095482" y="2820474"/>
            <a:ext cx="2627290" cy="271744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smtClean="0">
                <a:solidFill>
                  <a:schemeClr val="bg1"/>
                </a:solidFill>
              </a:rPr>
              <a:t>福</a:t>
            </a:r>
            <a:endParaRPr lang="zh-TW" altLang="en-US" sz="6000">
              <a:solidFill>
                <a:schemeClr val="bg1"/>
              </a:solidFill>
            </a:endParaRPr>
          </a:p>
        </p:txBody>
      </p:sp>
      <p:sp>
        <p:nvSpPr>
          <p:cNvPr id="10" name="圓角化同側角落矩形 9"/>
          <p:cNvSpPr/>
          <p:nvPr userDrawn="1"/>
        </p:nvSpPr>
        <p:spPr>
          <a:xfrm flipH="1">
            <a:off x="1319438" y="4364208"/>
            <a:ext cx="2361062" cy="117370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新</a:t>
            </a:r>
            <a:r>
              <a:rPr lang="zh-TW" altLang="en-US" smtClean="0">
                <a:latin typeface="Snap ITC" panose="04040A07060A02020202" pitchFamily="82" charset="0"/>
              </a:rPr>
              <a:t>年快樂</a:t>
            </a:r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597" y="2008285"/>
            <a:ext cx="2335156" cy="232062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402" y="5106076"/>
            <a:ext cx="934159" cy="1217845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770" y="2350441"/>
            <a:ext cx="1544616" cy="72687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367" y="5206189"/>
            <a:ext cx="829964" cy="86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914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74 -0.14907 L 0.12674 -0.14907 C 0.1691 -0.13287 0.14289 -0.13843 0.21823 -0.16412 C 0.33924 -0.20556 0.18802 -0.15486 0.32813 -0.19792 C 0.3507 -0.20486 0.37292 -0.21412 0.39566 -0.22037 C 0.41945 -0.22732 0.44375 -0.23056 0.46754 -0.23727 C 0.56684 -0.26644 0.51737 -0.25764 0.60834 -0.29005 C 0.63073 -0.29792 0.65365 -0.30255 0.67605 -0.31065 C 0.69688 -0.31829 0.71719 -0.32847 0.73802 -0.33681 L 0.83664 -0.37639 C 0.85122 -0.38241 0.86546 -0.38982 0.88021 -0.39514 L 0.9224 -0.41019 C 0.93455 -0.41412 0.94705 -0.4169 0.95903 -0.42153 C 0.96875 -0.425 0.97778 -0.43102 0.98733 -0.43449 C 0.99601 -0.43796 1.00539 -0.43843 1.01407 -0.44213 C 1.03039 -0.44884 1.03716 -0.45463 1.0507 -0.46458 C 1.04966 -0.48912 1.0507 -0.51366 1.04792 -0.53796 C 1.04757 -0.54051 1.04393 -0.53704 1.04219 -0.53588 C 1.03802 -0.53357 1.03716 -0.53056 1.03368 -0.52662 C 1.0198 -0.51065 1.03507 -0.52917 1.02396 -0.51713 C 1.01823 -0.51111 1.01372 -0.50232 1.00695 -0.49838 C 0.97882 -0.48171 1.00608 -0.49861 0.95764 -0.46273 C 0.93664 -0.44699 0.91285 -0.43218 0.8915 -0.41759 L 0.8507 -0.38958 C 0.80747 -0.36019 0.80382 -0.35972 0.76198 -0.32755 C 0.6507 -0.24213 0.76997 -0.33009 0.67032 -0.25625 L 0.62674 -0.22431 L 0.58577 -0.19421 C 0.57309 -0.18472 0.5599 -0.17685 0.54775 -0.16597 C 0.53802 -0.15718 0.5283 -0.14815 0.51823 -0.13982 C 0.50955 -0.13241 0.50018 -0.12639 0.4915 -0.11898 C 0.48039 -0.10949 0.47032 -0.09838 0.45903 -0.08912 C 0.45434 -0.08495 0.43802 -0.07222 0.43507 -0.06644 C 0.43421 -0.06458 0.43403 -0.06088 0.4323 -0.06088 C 0.43091 -0.06088 0.43282 -0.06482 0.43368 -0.06644 C 0.43768 -0.07384 0.44167 -0.08079 0.44636 -0.08704 C 0.45209 -0.09468 0.4573 -0.10278 0.46337 -0.10972 C 0.46702 -0.11412 0.47101 -0.11806 0.47466 -0.12292 C 0.48993 -0.14329 0.46823 -0.12083 0.49011 -0.14167 C 0.49202 -0.14537 0.49375 -0.14931 0.49566 -0.15278 C 0.49844 -0.15787 0.50243 -0.16204 0.50417 -0.16782 L 0.50695 -0.17732 C 0.50643 -0.17917 0.50695 -0.1831 0.50556 -0.18287 C 0.50226 -0.18241 0.48108 -0.16482 0.48021 -0.16412 C 0.46268 -0.14931 0.44549 -0.13403 0.42813 -0.11898 C 0.4132 -0.10648 0.39809 -0.09398 0.38299 -0.08148 L 0.32952 -0.03634 L 0.27309 0.01042 C 0.17084 0.09421 0.25417 0.0243 0.14775 0.1118 C 0.14775 0.11204 0.02674 0.21343 0.02674 0.21343 C 0.00938 0.22778 -0.00798 0.24259 -0.02552 0.25648 C -0.04409 0.2713 -0.06302 0.28542 -0.08177 0.29977 C -0.09583 0.31042 -0.11059 0.31968 -0.12413 0.33171 C -0.13385 0.34051 -0.14357 0.34954 -0.15364 0.35787 C -0.16007 0.36319 -0.16701 0.36736 -0.17343 0.37292 C -0.17638 0.37569 -0.18073 0.38704 -0.18177 0.38241 C -0.18316 0.37662 -0.17777 0.37153 -0.17482 0.36736 C -0.16458 0.35278 -0.15434 0.33796 -0.14236 0.32593 C -0.05729 0.24028 0.00122 0.18356 0.09566 0.12685 C 0.13837 0.10139 0.18264 0.08079 0.22674 0.05926 C 0.30608 0.0206 0.45243 -0.04583 0.53091 -0.07014 C 0.78386 -0.14907 0.81754 -0.15185 1.02396 -0.19236 C 1.03282 -0.20046 1.0441 -0.20509 1.0507 -0.21667 C 1.05348 -0.22176 1.0408 -0.21782 1.03664 -0.21482 C 1.01025 -0.1956 0.98716 -0.16921 0.96059 -0.15093 C 0.93559 -0.13403 0.91112 -0.11597 0.88594 -0.10023 C 0.79323 -0.04282 0.6099 0.04745 0.54497 0.07245 C 0.43976 0.11319 0.33612 0.16157 0.22952 0.19444 C -0.23246 0.33773 0.05799 0.25093 -0.23958 0.33542 C -0.27847 0.34653 -0.31684 0.3618 -0.35625 0.36921 L -0.51545 0.3993 L -0.54496 0.40486 C -0.54652 0.40231 -0.55017 0.40023 -0.5493 0.39745 C -0.54583 0.38657 -0.53923 0.37824 -0.53385 0.36921 C -0.52239 0.35069 -0.51111 0.33194 -0.49861 0.31481 C -0.46597 0.27037 -0.43333 0.22639 -0.39861 0.18518 C -0.35434 0.13287 -0.30711 0.08542 -0.26215 0.03495 C -0.24114 0.01157 -0.21944 -0.01065 -0.20017 -0.03634 C -0.18281 -0.05949 -0.16406 -0.08102 -0.14809 -0.10602 C -0.11805 -0.15208 -0.10972 -0.17778 -0.08888 -0.22801 C -0.08507 -0.25046 -0.07864 -0.27222 -0.08611 -0.2956 C -0.08958 -0.30671 -0.09618 -0.31574 -0.10295 -0.32384 C -0.13073 -0.35625 -0.15191 -0.36019 -0.19027 -0.3706 C -0.28941 -0.39792 -0.29062 -0.38982 -0.40555 -0.39329 C -0.56093 -0.39259 -0.71701 -0.37315 -0.87187 -0.39144 C -0.88593 -0.39306 -0.87829 -0.43357 -0.86892 -0.44769 C -0.84652 -0.48148 -0.81458 -0.50208 -0.78454 -0.52292 C -0.69566 -0.58403 -0.48836 -0.63495 -0.4309 -0.65046 C -0.37743 -0.66505 -0.32309 -0.67431 -0.26909 -0.68426 C -0.09149 -0.71736 0.02101 -0.72685 0.21684 -0.74421 C 0.26268 -0.74838 0.30886 -0.74931 0.35487 -0.75162 C 0.46719 -0.74537 0.55695 -0.7757 0.6507 -0.72176 C 0.65469 -0.71945 0.65816 -0.71574 0.66198 -0.7125 C 0.67518 -0.68588 0.67188 -0.69745 0.66476 -0.63935 C 0.65955 -0.59676 0.63421 -0.54468 0.61546 -0.51713 C 0.57084 -0.45208 0.52223 -0.39236 0.47309 -0.3331 C 0.45261 -0.30833 0.42848 -0.28889 0.40695 -0.26551 C 0.39514 -0.25278 0.39098 -0.24514 0.38299 -0.23171 C 0.41962 -0.21551 0.38542 -0.22824 0.47605 -0.26181 C 0.53403 -0.28333 0.59202 -0.30556 0.6507 -0.32384 C 0.74844 -0.3544 0.84636 -0.38357 0.94497 -0.40833 C 1.02987 -0.42963 0.99462 -0.42245 1.0507 -0.43264 C 0.93664 -0.20903 0.93507 -0.19259 0.58021 -0.01574 C -0.28281 0.41412 -0.23472 0.38634 -0.79861 0.4125 C -0.90347 0.33958 -0.86562 0.38125 -0.60694 0.26018 C -0.27482 0.10486 0.06059 -0.03681 0.39427 -0.18657 C 0.51094 -0.23912 0.62848 -0.2882 0.74358 -0.3463 C 0.78212 -0.36574 0.82136 -0.38264 0.85903 -0.40463 C 0.88195 -0.41782 0.9033 -0.43588 0.92535 -0.45139 C 0.779 -0.46065 0.9698 -0.45116 0.56615 -0.38565 C 0.36615 -0.35324 0.29966 -0.34144 0.0632 -0.31065 C -0.14791 -0.2831 -0.1118 -0.28565 -0.22968 -0.28056 C -0.22448 -0.28565 -0.21979 -0.29144 -0.21423 -0.2956 C 0.05278 -0.49468 -0.04496 -0.43218 0.36337 -0.55671 C 0.42223 -0.57454 0.51493 -0.58542 0.57743 -0.59421 C 0.46025 -0.54607 0.43733 -0.53542 0.26476 -0.48519 C 0.19584 -0.46528 0.12657 -0.44259 0.05625 -0.43634 C -0.25277 -0.40949 -0.56232 -0.40255 -0.87187 -0.38565 C -0.84774 -0.43843 -0.84704 -0.44861 -0.7901 -0.48912 C -0.46875 -0.71759 -0.51805 -0.64907 -0.08611 -0.73472 C -0.04791 -0.73357 -0.0085 -0.74514 0.02813 -0.73102 C 0.03837 -0.72708 0.01493 -0.7088 0.00695 -0.69931 C -0.02986 -0.65625 -0.06493 -0.62917 -0.1085 -0.59792 C -0.29982 -0.46111 -0.17708 -0.56088 -0.29861 -0.45903 C -0.22621 -0.44514 -0.30642 -0.45857 -0.1085 -0.52477 C -0.04826 -0.54468 -0.02604 -0.54375 0.0323 -0.54907 C 0.06546 -0.52708 0.05052 -0.54144 -0.02691 -0.50602 C -0.06979 -0.48611 -0.1118 -0.46088 -0.15642 -0.44954 C -0.39375 -0.38935 -0.87187 -0.2919 -0.87187 -0.2919 C -0.70677 -0.12315 -0.82517 -0.19907 -0.49288 -0.28611 C -0.30538 -0.33542 0.04115 -0.41157 0.1816 -0.43079 C 0.32796 -0.45093 0.47552 -0.45093 0.6224 -0.46088 C 0.69098 -0.44954 0.81789 -0.51806 0.82813 -0.42708 C 0.83837 -0.33681 0.70243 -0.35417 0.63802 -0.32384 C 0.49671 -0.25695 0.29636 -0.21435 0.1632 -0.18866 C 0.07639 -0.17176 -0.01128 -0.16458 -0.09878 -0.15278 L -0.17482 -0.14352 C -0.12586 -0.17593 -0.07934 -0.21528 -0.02829 -0.2412 C 0.45955 -0.48889 0.22657 -0.31111 0.82952 -0.57732 L 1.0507 -0.675 C 1.04792 -0.75857 1.10417 -0.91181 1.04219 -0.92639 C 0.82049 -0.97847 0.5948 -0.85671 0.37032 -0.83426 L -0.49288 -0.74792 C -0.61927 -0.72222 -0.74913 -0.71898 -0.87187 -0.6713 C -0.90885 -0.65671 -0.796 -0.63843 -0.75781 -0.64491 C -0.65468 -0.6625 -0.55659 -0.71435 -0.45486 -0.74236 C -0.38559 -0.76157 -0.31527 -0.77477 -0.24513 -0.78727 C -0.08107 -0.81667 0.08299 -0.84653 0.24775 -0.86806 C 0.51997 -0.9037 0.69844 -0.91019 0.95764 -0.92454 C 0.93941 -0.91875 0.92101 -0.91366 0.90278 -0.90764 C 0.81667 -0.8787 0.73177 -0.84375 0.64497 -0.81921 C 0.51146 -0.78171 0.37674 -0.75162 0.24219 -0.72176 C -0.01684 -0.66412 -0.1677 -0.6625 -0.45069 -0.57732 C -0.59236 -0.53472 -0.72951 -0.46829 -0.86892 -0.41389 C -0.87222 -0.37222 -0.88211 -0.35903 -0.82951 -0.35764 L -0.41545 -0.36505 L 0.01389 -0.3838 L 0.5507 -0.37639 C 0.57275 -0.37384 0.59514 -0.375 0.61684 -0.36875 C 0.62136 -0.36759 0.60851 -0.3632 0.60417 -0.36134 C 0.58837 -0.3544 0.57257 -0.34699 0.55625 -0.34259 C 0.52552 -0.33403 0.49445 -0.32708 0.46337 -0.32199 C 0.10903 -0.26227 0.1908 -0.28079 -0.22829 -0.26366 C -0.26632 -0.25926 -0.30416 -0.24792 -0.34218 -0.25046 C -0.35486 -0.25139 -0.31927 -0.26505 -0.30694 -0.26921 C -0.17586 -0.31412 -0.17725 -0.30556 -0.03524 -0.32199 C -0.09045 -0.23935 -0.071 -0.26366 -0.2368 -0.19051 C -0.52691 -0.06204 -0.60208 -0.05556 -0.87187 0.00671 C -0.8592 0.0868 -0.89427 0.23287 -0.83385 0.24722 C -0.66684 0.28657 -0.50017 0.16597 -0.33229 0.13449 C -0.21024 0.11157 0.0974 0.05579 0.21684 0.02546 C 0.49532 -0.04491 0.77275 -0.12338 1.0507 -0.19792 C 0.98646 -0.21945 1.04098 -0.20695 0.92101 -0.17917 C 0.80695 -0.15278 0.65434 -0.12616 0.54219 -0.11343 L -0.64791 0.0125 C -0.69479 0.01805 -0.74184 0.02176 -0.78871 0.0294 C -0.81666 0.0338 -0.89843 0.05995 -0.87187 0.04815 C -0.82274 0.02616 -0.77222 0.00903 -0.72118 -0.0007 C -0.45555 -0.05139 -0.41198 -0.06898 -0.17621 -0.08704 C 0.0875 -0.10741 0.12431 -0.10741 0.3224 -0.11343 C -0.0059 0.00417 0.19046 -0.05509 -0.4493 0.00486 C -0.58993 0.01805 -0.7309 0.02361 -0.87187 0.0331 C -0.82725 0.03866 -0.78264 0.05417 -0.73802 0.05 C -0.61336 0.03796 -0.49027 0.00393 -0.36614 -0.01574 C -0.27482 -0.03032 -0.1835 -0.04375 -0.09166 -0.05324 C 0.00313 -0.0632 0.45278 -0.09236 0.53941 -0.09468 C 0.70973 -0.09931 0.88021 -0.09722 1.0507 -0.09838 C 1.029 -0.08148 1.00955 -0.05833 0.98594 -0.04769 C 0.84914 0.01296 0.42657 0.06296 0.39566 0.0669 C 0.30487 0.07824 0.21355 0.07986 0.1224 0.08565 L -0.61961 0.13079 C -0.67465 0.13449 -0.72951 0.14236 -0.78454 0.14768 L -0.87187 0.15509 C -0.85347 0.17963 -0.87361 0.15718 -0.81823 0.14005 C -0.73941 0.11574 -0.66093 0.08542 -0.5802 0.0743 C -0.40434 0.05023 -0.22743 0.04815 -0.05086 0.03495 L 0.1632 0.05185 C 0.18612 0.06134 0.12223 0.08542 0.09983 0.09699 C 0.05018 0.12245 0.00035 0.15162 -0.05225 0.16273 C -0.32413 0.21991 -0.59861 0.25532 -0.87187 0.30162 C -0.75312 0.33333 -0.90416 0.29745 -0.57326 0.20579 C -0.40208 0.15856 -0.22934 0.12153 -0.05642 0.0875 C 0.25816 0.02569 0.69514 0.00023 0.9816 -0.02523 C 1.00469 -0.03264 1.02969 -0.0331 1.0507 -0.04769 C 1.0632 -0.05648 1.0224 -0.04583 1.00834 -0.04398 C 0.9632 -0.03773 0.91841 -0.02685 0.87327 -0.02338 C 0.72917 -0.01227 0.5849 -0.00833 0.4408 -0.0007 C 0.17448 -0.01389 -0.09236 -0.01204 -0.35764 -0.04028 C -0.84079 -0.09144 -0.76441 0.04606 -0.87187 -0.18287 C -0.83003 -0.23056 -0.79184 -0.28449 -0.74652 -0.3257 C -0.62014 -0.44005 -0.26041 -0.60486 -0.19583 -0.63171 C 0.11945 -0.76273 0.75764 -0.99213 0.75764 -0.99213 C 0.67605 -1.00394 0.59445 -1.01921 0.51268 -1.02778 C 0.45643 -1.03357 0.50174 -1.02338 0.48438 -1.01644 C 0.43907 -0.99838 0.39393 -0.97824 0.34775 -0.96389 C 0.30174 -0.94954 0.25539 -0.93565 0.20834 -0.93009 C 0.02934 -0.9088 -0.15034 -0.89954 -0.32951 -0.8831 L -0.57187 -0.8588 C -0.48437 -0.88727 -0.41961 -0.91458 -0.3309 -0.92269 C -0.23732 -0.93125 -0.14323 -0.93264 -0.04948 -0.9375 L 0.20417 -0.9132 C 0.20573 -0.91296 0.20816 -0.90903 0.20695 -0.90764 C 0.18455 -0.88148 0.1632 -0.85162 0.13646 -0.83426 C 0.0507 -0.7787 -0.03819 -0.73148 -0.12829 -0.69005 C -0.18975 -0.66157 -0.25382 -0.64445 -0.31684 -0.62431 L -0.79427 -0.47778 C -0.82014 -0.36204 -0.8552 -0.24907 -0.87187 -0.13032 C -0.8743 -0.1125 -0.86267 -0.0831 -0.8493 -0.08519 C -0.55503 -0.13264 -0.26493 -0.21528 0.02813 -0.275 C 0.29427 -0.32917 0.56146 -0.37639 0.82813 -0.42708 C 0.90226 -0.47407 0.99237 -0.49074 1.0507 -0.56782 C 1.0757 -0.60116 1.07431 -0.69352 1.0408 -0.7088 C 0.97309 -0.73935 0.89948 -0.67755 0.82813 -0.66921 C 0.27066 -0.60463 -0.20937 -0.57107 -0.76475 -0.52662 C -0.80052 -0.50787 -0.83524 -0.48588 -0.87187 -0.47014 C -0.89236 -0.46134 -0.83368 -0.49931 -0.81267 -0.50602 C -0.69323 -0.54306 -0.6177 -0.54676 -0.50416 -0.56782 C -0.48489 -0.57153 -0.46562 -0.57639 -0.44652 -0.58102 C -0.43524 -0.5838 -0.4243 -0.58935 -0.41406 -0.59607 L 0.42952 -0.04028 " pathEditMode="fixed" ptsTypes="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243 -0.00463 0.00347 -0.01088 0.00712 -0.01366 C 0.01146 -0.01667 0.01684 -0.01412 0.0217 -0.01551 C 0.03142 -0.01805 0.04097 -0.02222 0.0507 -0.02523 L 0.07674 -0.03287 C 0.08837 -0.03657 0.09983 -0.04097 0.11146 -0.04444 C 0.17622 -0.06412 0.13073 -0.04861 0.19566 -0.06574 C 0.20868 -0.06921 0.2217 -0.07315 0.23472 -0.07731 C 0.25122 -0.08264 0.26788 -0.0875 0.28403 -0.09468 C 0.28698 -0.09606 0.29566 -0.09907 0.29271 -0.09861 C 0.26597 -0.09491 0.26077 -0.0868 0.23177 -0.07546 C 0.21215 -0.06759 0.19254 -0.05972 0.1724 -0.05417 C 0.0816 -0.02917 -0.03576 -0.00046 -0.13194 0.01736 C -0.1743 0.02523 -0.21701 0.03125 -0.25955 0.03866 C -0.43837 0.07014 -0.30903 0.04699 -0.47535 0.08495 C -0.49809 0.09028 -0.52101 0.09329 -0.54358 0.09861 C -0.55903 0.10232 -0.57465 0.10648 -0.58993 0.11204 C -0.59601 0.11435 -0.61285 0.1257 -0.60729 0.12176 C -0.56111 0.08982 -0.53073 0.07107 -0.47969 0.05023 C -0.40816 0.02083 -0.33663 -0.00949 -0.26389 -0.03287 L -0.13194 -0.07546 C -0.08646 -0.09074 -0.04149 -0.10926 0.00434 -0.12361 C 0.04705 -0.13704 0.09045 -0.1456 0.13333 -0.15856 C 0.2007 -0.17847 0.26754 -0.20139 0.33472 -0.22222 C 0.35017 -0.22708 0.36563 -0.23125 0.38108 -0.23588 C 0.38594 -0.23704 0.39566 -0.23958 0.39566 -0.23958 C 0.38594 -0.2338 0.37622 -0.22824 0.36667 -0.22222 C 0.35295 -0.21343 0.34011 -0.20278 0.32604 -0.19514 C 0.2849 -0.17315 0.24271 -0.15463 0.20139 -0.13333 C 0.17761 -0.12106 0.15417 -0.10741 0.13038 -0.09468 C 0.0816 -0.06875 0.08056 -0.07315 0.03906 -0.03866 C 0.03386 -0.03426 0.02934 -0.02847 0.02465 -0.02315 C 0.02309 -0.01991 0.01997 -0.01736 0.02031 -0.01366 C 0.02049 -0.01042 0.02361 -0.00764 0.02604 -0.00764 C 0.04497 -0.00764 0.06372 -0.01065 0.08264 -0.01366 C 0.10833 -0.01759 0.13368 -0.02454 0.15938 -0.02893 C 0.22396 -0.04005 0.28854 -0.05532 0.35365 -0.05995 C 0.48837 -0.06968 0.425 -0.06597 0.5434 -0.07153 C 0.5632 -0.06968 0.58715 -0.08194 0.60278 -0.06574 C 0.61181 -0.05648 0.58507 -0.04653 0.57535 -0.03866 C 0.5566 -0.02384 0.53715 -0.01042 0.51736 0.00185 C 0.43125 0.05579 0.41875 0.05833 0.32031 0.09468 C 0.16441 0.15232 0.07031 0.17847 -0.10434 0.22986 C -0.15069 0.24352 -0.19618 0.26528 -0.24358 0.26852 L -0.35364 0.27639 C -0.38264 0.27176 -0.4526 0.29815 -0.44062 0.26273 C -0.42344 0.21204 -0.36441 0.21736 -0.32621 0.19514 C -0.28108 0.16898 -0.20625 0.12801 -0.16233 0.1044 L -0.07101 0.05602 C -0.04444 0.04167 -0.01719 0.02847 0.00868 0.01157 C 0.03906 -0.00833 0.07604 -0.01643 0.1 -0.04838 C 0.10243 -0.05162 0.11042 -0.05926 0.10712 -0.0581 C 0.07726 -0.04653 0.04879 -0.02847 0.01875 -0.01736 L -0.13333 0.03866 C -0.16111 0.04907 -0.18785 0.06343 -0.21597 0.07153 C -0.24062 0.07847 -0.26545 0.08472 -0.28993 0.09282 C -0.30312 0.09699 -0.31614 0.10255 -0.32899 0.1081 C -0.33403 0.11042 -0.34826 0.11273 -0.34358 0.11597 C -0.3375 0.11991 -0.33003 0.11343 -0.32326 0.11204 C -0.26215 0.06759 -0.25764 0.06134 -0.15955 0.02708 L -0.01597 -0.02315 C 0.03941 -0.04259 0.01823 -0.0375 0.05504 -0.04444 C 0.05955 -0.04653 0.09115 -0.06088 0.04045 -0.03287 C -0.00989 -0.00486 -0.05972 0.0257 -0.11163 0.04838 C -0.15469 0.0669 -0.19705 0.08796 -0.24062 0.1044 C -0.33281 0.13912 -0.49028 0.18495 -0.58264 0.2088 C -0.64566 0.225 -0.70885 0.24144 -0.77239 0.25324 C -0.83142 0.26389 -0.89114 0.26852 -0.95052 0.27639 C -1.04722 0.26273 -1.14965 0.28171 -1.24045 0.23565 C -1.26701 0.22222 -1.19792 0.18519 -1.17517 0.16227 C -1.1408 0.12778 -1.10538 0.09514 -1.06944 0.06366 C -0.89844 -0.08588 -0.77396 -0.16991 -0.57396 -0.30926 C -0.50382 -0.35787 -0.4316 -0.40139 -0.36094 -0.44838 L 0.06233 -0.73241 C 0.22674 -0.84398 0.39167 -0.95694 0.5434 -1.09745 C 0.57083 -1.12292 0.59653 -1.15162 0.62309 -1.17847 C 0.62257 -1.1875 0.62795 -1.20231 0.6217 -1.20555 C 0.59497 -1.21991 0.51719 -1.17083 0.50712 -1.16505 L 0.0724 -0.91204 L -0.54201 -0.5412 L -0.75347 -0.40787 C -0.89444 -0.31991 -0.97309 -0.27731 -1.10573 -0.17963 C -1.17812 -0.12639 -1.24861 -0.06898 -1.32014 -0.01366 C -1.33177 0.00833 -1.34653 0.02778 -1.35486 0.05208 C -1.35642 0.05671 -1.34844 0.05903 -1.34479 0.05787 C -1.32969 0.05301 -1.31545 0.04352 -1.30139 0.03472 C -1.23854 -0.00417 -1.17795 -0.04907 -1.11441 -0.08495 L -0.67257 -0.33426 C -0.62257 -0.36204 -0.57187 -0.38657 -0.5217 -0.41366 C -0.47969 -0.43634 -0.4375 -0.45903 -0.39566 -0.4831 C -0.35243 -0.5081 -0.22205 -0.58055 -0.26667 -0.56042 C -0.3658 -0.51597 -0.46302 -0.46412 -0.56389 -0.42708 C -0.93559 -0.29005 -0.42726 -0.47454 -1.03038 -0.27245 C -1.12205 -0.24167 -1.21285 -0.20671 -1.30417 -0.17384 C -1.35903 -0.11296 -1.27847 -0.20486 -1.15208 -0.23958 C -0.35087 -0.45995 -0.65608 -0.43981 -0.2493 -0.45023 C -0.22656 -0.43495 -0.22951 -0.43981 -0.29427 -0.4 C -0.37118 -0.35278 -0.44948 -0.30926 -0.52899 -0.2706 C -0.68472 -0.19468 -0.73038 -0.18819 -0.88246 -0.14491 C -0.85694 -0.13796 -0.83177 -0.12546 -0.80573 -0.12361 C -0.65833 -0.11435 -0.54705 -0.12893 -0.40295 -0.13912 C -0.14566 -0.15741 -0.2493 -0.14491 0.01007 -0.17593 L 0.59566 -0.24745 C 0.63594 -0.26412 0.70504 -0.2963 0.52899 -0.17384 C 0.40243 -0.08611 0.27465 -0.00069 0.1434 0.07338 C -0.32812 0.33982 -0.20712 0.25995 -0.77239 0.27639 C -0.79896 0.26088 -0.87587 0.25185 -0.85208 0.22986 C -0.67413 0.06713 -0.47118 -0.04074 -0.27969 -0.17384 C 0.14896 -0.47222 -0.13489 -0.26134 0.12309 -0.45602 C 0.10556 -0.50324 0.11875 -0.47639 0.02743 -0.45995 C -0.11007 -0.43518 -0.24548 -0.38495 -0.38403 -0.37685 L -0.90573 -0.34583 L -1.06371 -0.35162 C -1.0651 -0.35185 -1.0691 -0.35208 -1.06805 -0.3537 C -1.05399 -0.37361 -1.03958 -0.39352 -1.02309 -0.40972 C -0.95104 -0.4794 -0.8783 -0.54792 -0.80278 -0.61065 C -0.72205 -0.67778 -0.07969 -1.1912 0.00712 -1.19398 L 0.35504 -1.20555 C 0.15799 -1.09421 -0.03663 -0.9743 -0.23628 -0.87153 C -0.5184 -0.72639 -0.81684 -0.63588 -1.08976 -0.4618 C -1.19479 -0.39491 -1.26649 -0.25972 -1.35486 -0.15856 C -1.34809 -0.02199 -1.37274 0.12407 -1.33472 0.25116 C -1.32239 0.29213 -1.12309 0.22986 -1.11875 0.22801 C -0.93924 0.14792 -0.76042 0.06482 -0.58559 -0.03102 C -0.35173 -0.1588 -0.12378 -0.30579 0.10712 -0.44259 L 0.31146 -0.56227 L 0.62309 -0.75185 C 0.58924 -0.84861 0.62031 -0.80995 0.52899 -0.75949 C 0.29115 -0.62801 0.05452 -0.4919 -0.18698 -0.37292 C -0.43212 -0.25231 -0.68385 -0.15602 -0.93038 -0.04051 C -1.03889 0.01019 -1.14479 0.07014 -1.25208 0.1257 C -1.34965 0.22708 -1.40486 0.25787 -1.1375 0.17014 C -0.92361 0.09977 -0.71337 0.01111 -0.50156 -0.06968 C -0.41198 -0.1037 -0.32396 -0.14537 -0.23333 -0.17384 C 0.40677 -0.37569 0.12049 -0.29583 0.62309 -0.42523 C 0.44601 -0.24815 0.47865 -0.27407 0.05642 -0.12176 C -0.22292 -0.02106 -0.7941 0.1081 -0.7941 0.1081 C -0.6809 0.01157 -0.68055 0.00972 -0.49861 -0.12176 C -0.33194 -0.24213 -0.03298 -0.41412 0.10139 -0.48704 C 0.27379 -0.58055 0.80104 -0.82454 0.62309 -0.75185 C 0.41198 -0.66551 0.20469 -0.56042 -0.01024 -0.49282 L -1.35486 -0.06968 C -1.28281 -0.01042 -1.33507 -0.03472 -1.21007 -0.09653 C -1.0809 -0.16065 -0.95208 -0.22546 -0.82153 -0.28403 C -0.73125 -0.32477 -0.63976 -0.36042 -0.54792 -0.39421 C -0.35625 -0.46481 -0.16389 -0.53264 0.02899 -0.59722 C 0.2467 -0.67014 0.39861 -0.70301 0.62309 -0.75949 C 0.59792 -0.79305 0.62014 -0.7713 0.55365 -0.75185 C 0.45139 -0.72153 0.34931 -0.68958 0.24636 -0.66481 C 0.17726 -0.64815 0.10712 -0.6412 0.03767 -0.62801 L -0.41163 -0.5412 C -0.50382 -0.5213 -0.59531 -0.4956 -0.68698 -0.47153 C -0.69635 -0.46921 -0.72361 -0.45949 -0.71458 -0.4618 C -0.41111 -0.54028 -0.10503 -0.60301 0.19566 -0.69954 L 0.62309 -0.8368 C 0.61927 -0.87616 0.6316 -0.92546 0.61146 -0.95463 C 0.5974 -0.97523 0.56979 -0.94977 0.54913 -0.94491 C 0.4132 -0.91319 0.2783 -0.87384 0.14202 -0.84444 L -1.27812 -0.55069 C -1.30364 -0.4618 -1.42031 -0.32245 -1.35486 -0.28403 C -1.24288 -0.21829 -1.11632 -0.35856 -0.99549 -0.38449 L -0.3566 -0.52176 C -0.21962 -0.54977 -0.08108 -0.56389 0.05504 -0.59907 C 0.24583 -0.64838 0.43368 -0.7162 0.62309 -0.775 C 0.62257 -0.8625 0.6592 -0.96597 0.6217 -1.0375 C 0.59392 -1.09051 0.52517 -1.05023 0.47674 -1.05486 C 0.42083 -1.06042 0.36476 -1.06574 0.30868 -1.06852 C -0.73194 -1.12037 -0.44149 -1.1125 -1.17674 -1.11875 C -1.08854 -1.14213 -0.85764 -1.2162 -0.75052 -1.20555 C -0.65156 -1.19583 -0.55469 -1.16065 -0.4566 -1.13796 C -0.69045 -1.10764 -0.92621 -1.1 -1.15781 -1.04722 C -1.41528 -0.98866 -1.3743 -0.98264 -1.30712 -0.81157 C -0.89739 -0.87616 -0.48663 -0.92755 -0.0783 -1.00463 C 0.03038 -1.02523 0.13976 -1.04005 0.24774 -1.06643 C 0.37379 -1.09745 0.49809 -1.14005 0.62309 -1.17662 C 0.20243 -1.18426 0.55486 -1.19005 -0.39566 -0.87731 C -1.19392 -0.61458 -0.86267 -0.75764 -1.35486 -0.52569 C -1.3467 -0.36018 -1.38906 -0.17523 -1.33038 -0.02893 C -1.30139 0.04282 -1.20868 -0.00833 -1.14774 -0.00972 C -1.01649 -0.01227 -0.88594 -0.03032 -0.75486 -0.04051 C -0.48455 -0.10509 -0.21302 -0.16157 0.05642 -0.2338 C 0.25156 -0.28611 0.39063 -0.37037 0.57813 -0.46574 C 0.61979 -0.57245 0.61806 -0.52986 0.44045 -0.5662 C 0.40191 -0.57407 0.36233 -0.56968 0.32309 -0.57014 L -0.0059 -0.57199 C -0.23246 -0.55139 -0.35399 -0.55949 -0.56094 -0.4831 C -0.57621 -0.47755 -0.58698 -0.45856 -0.6 -0.44653 C -0.56233 -0.42477 -0.56319 -0.4206 -0.51302 -0.4213 C -0.34826 -0.42361 -0.18368 -0.43171 -0.01892 -0.4368 C 0.21007 -0.48426 0.06146 -0.45162 -0.17396 -0.41736 L -0.97083 -0.30532 C -1.37118 -0.2463 -1.35486 -0.41481 -1.35486 -0.17778 " pathEditMode="relative" ptsTypes="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243 -0.00463 0.00347 -0.01088 0.00712 -0.01366 C 0.01146 -0.01667 0.01684 -0.01412 0.0217 -0.01551 C 0.03142 -0.01805 0.04097 -0.02222 0.0507 -0.02523 L 0.07674 -0.03287 C 0.08837 -0.03657 0.09983 -0.04097 0.11146 -0.04444 C 0.17622 -0.06412 0.13073 -0.04861 0.19566 -0.06574 C 0.20868 -0.06921 0.2217 -0.07315 0.23472 -0.07731 C 0.25122 -0.08264 0.26788 -0.0875 0.28403 -0.09468 C 0.28698 -0.09606 0.29566 -0.09907 0.29271 -0.09861 C 0.26597 -0.09491 0.26077 -0.0868 0.23177 -0.07546 C 0.21215 -0.06759 0.19254 -0.05972 0.1724 -0.05417 C 0.0816 -0.02917 -0.03576 -0.00046 -0.13194 0.01736 C -0.1743 0.02523 -0.21701 0.03125 -0.25955 0.03866 C -0.43837 0.07014 -0.30903 0.04699 -0.47535 0.08495 C -0.49809 0.09028 -0.52101 0.09329 -0.54358 0.09861 C -0.55903 0.10232 -0.57465 0.10648 -0.58993 0.11204 C -0.59601 0.11435 -0.61285 0.1257 -0.60729 0.12176 C -0.56111 0.08982 -0.53073 0.07107 -0.47969 0.05023 C -0.40816 0.02083 -0.33663 -0.00949 -0.26389 -0.03287 L -0.13194 -0.07546 C -0.08646 -0.09074 -0.04149 -0.10926 0.00434 -0.12361 C 0.04705 -0.13704 0.09045 -0.1456 0.13333 -0.15856 C 0.2007 -0.17847 0.26754 -0.20139 0.33472 -0.22222 C 0.35017 -0.22708 0.36563 -0.23125 0.38108 -0.23588 C 0.38594 -0.23704 0.39566 -0.23958 0.39566 -0.23958 C 0.38594 -0.2338 0.37622 -0.22824 0.36667 -0.22222 C 0.35295 -0.21343 0.34011 -0.20278 0.32604 -0.19514 C 0.2849 -0.17315 0.24271 -0.15463 0.20139 -0.13333 C 0.17761 -0.12106 0.15417 -0.10741 0.13038 -0.09468 C 0.0816 -0.06875 0.08056 -0.07315 0.03906 -0.03866 C 0.03386 -0.03426 0.02934 -0.02847 0.02465 -0.02315 C 0.02309 -0.01991 0.01997 -0.01736 0.02031 -0.01366 C 0.02049 -0.01042 0.02361 -0.00764 0.02604 -0.00764 C 0.04497 -0.00764 0.06372 -0.01065 0.08264 -0.01366 C 0.10833 -0.01759 0.13368 -0.02454 0.15938 -0.02893 C 0.22396 -0.04005 0.28854 -0.05532 0.35365 -0.05995 C 0.48837 -0.06968 0.425 -0.06597 0.5434 -0.07153 C 0.5632 -0.06968 0.58715 -0.08194 0.60278 -0.06574 C 0.61181 -0.05648 0.58507 -0.04653 0.57535 -0.03866 C 0.5566 -0.02384 0.53715 -0.01042 0.51736 0.00185 C 0.43125 0.05579 0.41875 0.05833 0.32031 0.09468 C 0.16441 0.15232 0.07031 0.17847 -0.10434 0.22986 C -0.15069 0.24352 -0.19618 0.26528 -0.24358 0.26852 L -0.35364 0.27639 C -0.38264 0.27176 -0.4526 0.29815 -0.44062 0.26273 C -0.42344 0.21204 -0.36441 0.21736 -0.32621 0.19514 C -0.28108 0.16898 -0.20625 0.12801 -0.16233 0.1044 L -0.07101 0.05602 C -0.04444 0.04167 -0.01719 0.02847 0.00868 0.01157 C 0.03906 -0.00833 0.07604 -0.01643 0.1 -0.04838 C 0.10243 -0.05162 0.11042 -0.05926 0.10712 -0.0581 C 0.07726 -0.04653 0.04879 -0.02847 0.01875 -0.01736 L -0.13333 0.03866 C -0.16111 0.04907 -0.18785 0.06343 -0.21597 0.07153 C -0.24062 0.07847 -0.26545 0.08472 -0.28993 0.09282 C -0.30312 0.09699 -0.31614 0.10255 -0.32899 0.1081 C -0.33403 0.11042 -0.34826 0.11273 -0.34358 0.11597 C -0.3375 0.11991 -0.33003 0.11343 -0.32326 0.11204 C -0.26215 0.06759 -0.25764 0.06134 -0.15955 0.02708 L -0.01597 -0.02315 C 0.03941 -0.04259 0.01823 -0.0375 0.05504 -0.04444 C 0.05955 -0.04653 0.09115 -0.06088 0.04045 -0.03287 C -0.00989 -0.00486 -0.05972 0.0257 -0.11163 0.04838 C -0.15469 0.0669 -0.19705 0.08796 -0.24062 0.1044 C -0.33281 0.13912 -0.49028 0.18495 -0.58264 0.2088 C -0.64566 0.225 -0.70885 0.24144 -0.77239 0.25324 C -0.83142 0.26389 -0.89114 0.26852 -0.95052 0.27639 C -1.04722 0.26273 -1.14965 0.28171 -1.24045 0.23565 C -1.26701 0.22222 -1.19792 0.18519 -1.17517 0.16227 C -1.1408 0.12778 -1.10538 0.09514 -1.06944 0.06366 C -0.89844 -0.08588 -0.77396 -0.16991 -0.57396 -0.30926 C -0.50382 -0.35787 -0.4316 -0.40139 -0.36094 -0.44838 L 0.06233 -0.73241 C 0.22674 -0.84398 0.39167 -0.95694 0.5434 -1.09745 C 0.57083 -1.12292 0.59653 -1.15162 0.62309 -1.17847 C 0.62257 -1.1875 0.62795 -1.20231 0.6217 -1.20555 C 0.59497 -1.21991 0.51719 -1.17083 0.50712 -1.16505 L 0.0724 -0.91204 L -0.54201 -0.5412 L -0.75347 -0.40787 C -0.89444 -0.31991 -0.97309 -0.27731 -1.10573 -0.17963 C -1.17812 -0.12639 -1.24861 -0.06898 -1.32014 -0.01366 C -1.33177 0.00833 -1.34653 0.02778 -1.35486 0.05208 C -1.35642 0.05671 -1.34844 0.05903 -1.34479 0.05787 C -1.32969 0.05301 -1.31545 0.04352 -1.30139 0.03472 C -1.23854 -0.00417 -1.17795 -0.04907 -1.11441 -0.08495 L -0.67257 -0.33426 C -0.62257 -0.36204 -0.57187 -0.38657 -0.5217 -0.41366 C -0.47969 -0.43634 -0.4375 -0.45903 -0.39566 -0.4831 C -0.35243 -0.5081 -0.22205 -0.58055 -0.26667 -0.56042 C -0.3658 -0.51597 -0.46302 -0.46412 -0.56389 -0.42708 C -0.93559 -0.29005 -0.42726 -0.47454 -1.03038 -0.27245 C -1.12205 -0.24167 -1.21285 -0.20671 -1.30417 -0.17384 C -1.35903 -0.11296 -1.27847 -0.20486 -1.15208 -0.23958 C -0.35087 -0.45995 -0.65608 -0.43981 -0.2493 -0.45023 C -0.22656 -0.43495 -0.22951 -0.43981 -0.29427 -0.4 C -0.37118 -0.35278 -0.44948 -0.30926 -0.52899 -0.2706 C -0.68472 -0.19468 -0.73038 -0.18819 -0.88246 -0.14491 C -0.85694 -0.13796 -0.83177 -0.12546 -0.80573 -0.12361 C -0.65833 -0.11435 -0.54705 -0.12893 -0.40295 -0.13912 C -0.14566 -0.15741 -0.2493 -0.14491 0.01007 -0.17593 L 0.59566 -0.24745 C 0.63594 -0.26412 0.70504 -0.2963 0.52899 -0.17384 C 0.40243 -0.08611 0.27465 -0.00069 0.1434 0.07338 C -0.32812 0.33982 -0.20712 0.25995 -0.77239 0.27639 C -0.79896 0.26088 -0.87587 0.25185 -0.85208 0.22986 C -0.67413 0.06713 -0.47118 -0.04074 -0.27969 -0.17384 C 0.14896 -0.47222 -0.13489 -0.26134 0.12309 -0.45602 C 0.10556 -0.50324 0.11875 -0.47639 0.02743 -0.45995 C -0.11007 -0.43518 -0.24548 -0.38495 -0.38403 -0.37685 L -0.90573 -0.34583 L -1.06371 -0.35162 C -1.0651 -0.35185 -1.0691 -0.35208 -1.06805 -0.3537 C -1.05399 -0.37361 -1.03958 -0.39352 -1.02309 -0.40972 C -0.95104 -0.4794 -0.8783 -0.54792 -0.80278 -0.61065 C -0.72205 -0.67778 -0.07969 -1.1912 0.00712 -1.19398 L 0.35504 -1.20555 C 0.15799 -1.09421 -0.03663 -0.9743 -0.23628 -0.87153 C -0.5184 -0.72639 -0.81684 -0.63588 -1.08976 -0.4618 C -1.19479 -0.39491 -1.26649 -0.25972 -1.35486 -0.15856 C -1.34809 -0.02199 -1.37274 0.12407 -1.33472 0.25116 C -1.32239 0.29213 -1.12309 0.22986 -1.11875 0.22801 C -0.93924 0.14792 -0.76042 0.06482 -0.58559 -0.03102 C -0.35173 -0.1588 -0.12378 -0.30579 0.10712 -0.44259 L 0.31146 -0.56227 L 0.62309 -0.75185 C 0.58924 -0.84861 0.62031 -0.80995 0.52899 -0.75949 C 0.29115 -0.62801 0.05452 -0.4919 -0.18698 -0.37292 C -0.43212 -0.25231 -0.68385 -0.15602 -0.93038 -0.04051 C -1.03889 0.01019 -1.14479 0.07014 -1.25208 0.1257 C -1.34965 0.22708 -1.40486 0.25787 -1.1375 0.17014 C -0.92361 0.09977 -0.71337 0.01111 -0.50156 -0.06968 C -0.41198 -0.1037 -0.32396 -0.14537 -0.23333 -0.17384 C 0.40677 -0.37569 0.12049 -0.29583 0.62309 -0.42523 C 0.44601 -0.24815 0.47865 -0.27407 0.05642 -0.12176 C -0.22292 -0.02106 -0.7941 0.1081 -0.7941 0.1081 C -0.6809 0.01157 -0.68055 0.00972 -0.49861 -0.12176 C -0.33194 -0.24213 -0.03298 -0.41412 0.10139 -0.48704 C 0.27379 -0.58055 0.80104 -0.82454 0.62309 -0.75185 C 0.41198 -0.66551 0.20469 -0.56042 -0.01024 -0.49282 L -1.35486 -0.06968 C -1.28281 -0.01042 -1.33507 -0.03472 -1.21007 -0.09653 C -1.0809 -0.16065 -0.95208 -0.22546 -0.82153 -0.28403 C -0.73125 -0.32477 -0.63976 -0.36042 -0.54792 -0.39421 C -0.35625 -0.46481 -0.16389 -0.53264 0.02899 -0.59722 C 0.2467 -0.67014 0.39861 -0.70301 0.62309 -0.75949 C 0.59792 -0.79305 0.62014 -0.7713 0.55365 -0.75185 C 0.45139 -0.72153 0.34931 -0.68958 0.24636 -0.66481 C 0.17726 -0.64815 0.10712 -0.6412 0.03767 -0.62801 L -0.41163 -0.5412 C -0.50382 -0.5213 -0.59531 -0.4956 -0.68698 -0.47153 C -0.69635 -0.46921 -0.72361 -0.45949 -0.71458 -0.4618 C -0.41111 -0.54028 -0.10503 -0.60301 0.19566 -0.69954 L 0.62309 -0.8368 C 0.61927 -0.87616 0.6316 -0.92546 0.61146 -0.95463 C 0.5974 -0.97523 0.56979 -0.94977 0.54913 -0.94491 C 0.4132 -0.91319 0.2783 -0.87384 0.14202 -0.84444 L -1.27812 -0.55069 C -1.30364 -0.4618 -1.42031 -0.32245 -1.35486 -0.28403 C -1.24288 -0.21829 -1.11632 -0.35856 -0.99549 -0.38449 L -0.3566 -0.52176 C -0.21962 -0.54977 -0.08108 -0.56389 0.05504 -0.59907 C 0.24583 -0.64838 0.43368 -0.7162 0.62309 -0.775 C 0.62257 -0.8625 0.6592 -0.96597 0.6217 -1.0375 C 0.59392 -1.09051 0.52517 -1.05023 0.47674 -1.05486 C 0.42083 -1.06042 0.36476 -1.06574 0.30868 -1.06852 C -0.73194 -1.12037 -0.44149 -1.1125 -1.17674 -1.11875 C -1.08854 -1.14213 -0.85764 -1.2162 -0.75052 -1.20555 C -0.65156 -1.19583 -0.55469 -1.16065 -0.4566 -1.13796 C -0.69045 -1.10764 -0.92621 -1.1 -1.15781 -1.04722 C -1.41528 -0.98866 -1.3743 -0.98264 -1.30712 -0.81157 C -0.89739 -0.87616 -0.48663 -0.92755 -0.0783 -1.00463 C 0.03038 -1.02523 0.13976 -1.04005 0.24774 -1.06643 C 0.37379 -1.09745 0.49809 -1.14005 0.62309 -1.17662 C 0.20243 -1.18426 0.55486 -1.19005 -0.39566 -0.87731 C -1.19392 -0.61458 -0.86267 -0.75764 -1.35486 -0.52569 C -1.3467 -0.36018 -1.38906 -0.17523 -1.33038 -0.02893 C -1.30139 0.04282 -1.20868 -0.00833 -1.14774 -0.00972 C -1.01649 -0.01227 -0.88594 -0.03032 -0.75486 -0.04051 C -0.48455 -0.10509 -0.21302 -0.16157 0.05642 -0.2338 C 0.25156 -0.28611 0.39063 -0.37037 0.57813 -0.46574 C 0.61979 -0.57245 0.61806 -0.52986 0.44045 -0.5662 C 0.40191 -0.57407 0.36233 -0.56968 0.32309 -0.57014 L -0.0059 -0.57199 C -0.23246 -0.55139 -0.35399 -0.55949 -0.56094 -0.4831 C -0.57621 -0.47755 -0.58698 -0.45856 -0.6 -0.44653 C -0.56233 -0.42477 -0.56319 -0.4206 -0.51302 -0.4213 C -0.34826 -0.42361 -0.18368 -0.43171 -0.01892 -0.4368 C 0.21007 -0.48426 0.06146 -0.45162 -0.17396 -0.41736 L -0.97083 -0.30532 C -1.37118 -0.2463 -1.35486 -0.41481 -1.35486 -0.17778 " pathEditMode="relative" ptsTypes="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243 -0.00463 0.00347 -0.01088 0.00712 -0.01366 C 0.01146 -0.01667 0.01684 -0.01412 0.0217 -0.01551 C 0.03142 -0.01805 0.04097 -0.02222 0.0507 -0.02523 L 0.07674 -0.03287 C 0.08837 -0.03657 0.09983 -0.04097 0.11146 -0.04444 C 0.17622 -0.06412 0.13073 -0.04861 0.19566 -0.06574 C 0.20868 -0.06921 0.2217 -0.07315 0.23472 -0.07731 C 0.25122 -0.08264 0.26788 -0.0875 0.28403 -0.09468 C 0.28698 -0.09606 0.29566 -0.09907 0.29271 -0.09861 C 0.26597 -0.09491 0.26077 -0.0868 0.23177 -0.07546 C 0.21215 -0.06759 0.19254 -0.05972 0.1724 -0.05417 C 0.0816 -0.02917 -0.03576 -0.00046 -0.13194 0.01736 C -0.1743 0.02523 -0.21701 0.03125 -0.25955 0.03866 C -0.43837 0.07014 -0.30903 0.04699 -0.47535 0.08495 C -0.49809 0.09028 -0.52101 0.09329 -0.54358 0.09861 C -0.55903 0.10232 -0.57465 0.10648 -0.58993 0.11204 C -0.59601 0.11435 -0.61285 0.1257 -0.60729 0.12176 C -0.56111 0.08982 -0.53073 0.07107 -0.47969 0.05023 C -0.40816 0.02083 -0.33663 -0.00949 -0.26389 -0.03287 L -0.13194 -0.07546 C -0.08646 -0.09074 -0.04149 -0.10926 0.00434 -0.12361 C 0.04705 -0.13704 0.09045 -0.1456 0.13333 -0.15856 C 0.2007 -0.17847 0.26754 -0.20139 0.33472 -0.22222 C 0.35017 -0.22708 0.36563 -0.23125 0.38108 -0.23588 C 0.38594 -0.23704 0.39566 -0.23958 0.39566 -0.23958 C 0.38594 -0.2338 0.37622 -0.22824 0.36667 -0.22222 C 0.35295 -0.21343 0.34011 -0.20278 0.32604 -0.19514 C 0.2849 -0.17315 0.24271 -0.15463 0.20139 -0.13333 C 0.17761 -0.12106 0.15417 -0.10741 0.13038 -0.09468 C 0.0816 -0.06875 0.08056 -0.07315 0.03906 -0.03866 C 0.03386 -0.03426 0.02934 -0.02847 0.02465 -0.02315 C 0.02309 -0.01991 0.01997 -0.01736 0.02031 -0.01366 C 0.02049 -0.01042 0.02361 -0.00764 0.02604 -0.00764 C 0.04497 -0.00764 0.06372 -0.01065 0.08264 -0.01366 C 0.10833 -0.01759 0.13368 -0.02454 0.15938 -0.02893 C 0.22396 -0.04005 0.28854 -0.05532 0.35365 -0.05995 C 0.48837 -0.06968 0.425 -0.06597 0.5434 -0.07153 C 0.5632 -0.06968 0.58715 -0.08194 0.60278 -0.06574 C 0.61181 -0.05648 0.58507 -0.04653 0.57535 -0.03866 C 0.5566 -0.02384 0.53715 -0.01042 0.51736 0.00185 C 0.43125 0.05579 0.41875 0.05833 0.32031 0.09468 C 0.16441 0.15232 0.07031 0.17847 -0.10434 0.22986 C -0.15069 0.24352 -0.19618 0.26528 -0.24358 0.26852 L -0.35364 0.27639 C -0.38264 0.27176 -0.4526 0.29815 -0.44062 0.26273 C -0.42344 0.21204 -0.36441 0.21736 -0.32621 0.19514 C -0.28108 0.16898 -0.20625 0.12801 -0.16233 0.1044 L -0.07101 0.05602 C -0.04444 0.04167 -0.01719 0.02847 0.00868 0.01157 C 0.03906 -0.00833 0.07604 -0.01643 0.1 -0.04838 C 0.10243 -0.05162 0.11042 -0.05926 0.10712 -0.0581 C 0.07726 -0.04653 0.04879 -0.02847 0.01875 -0.01736 L -0.13333 0.03866 C -0.16111 0.04907 -0.18785 0.06343 -0.21597 0.07153 C -0.24062 0.07847 -0.26545 0.08472 -0.28993 0.09282 C -0.30312 0.09699 -0.31614 0.10255 -0.32899 0.1081 C -0.33403 0.11042 -0.34826 0.11273 -0.34358 0.11597 C -0.3375 0.11991 -0.33003 0.11343 -0.32326 0.11204 C -0.26215 0.06759 -0.25764 0.06134 -0.15955 0.02708 L -0.01597 -0.02315 C 0.03941 -0.04259 0.01823 -0.0375 0.05504 -0.04444 C 0.05955 -0.04653 0.09115 -0.06088 0.04045 -0.03287 C -0.00989 -0.00486 -0.05972 0.0257 -0.11163 0.04838 C -0.15469 0.0669 -0.19705 0.08796 -0.24062 0.1044 C -0.33281 0.13912 -0.49028 0.18495 -0.58264 0.2088 C -0.64566 0.225 -0.70885 0.24144 -0.77239 0.25324 C -0.83142 0.26389 -0.89114 0.26852 -0.95052 0.27639 C -1.04722 0.26273 -1.14965 0.28171 -1.24045 0.23565 C -1.26701 0.22222 -1.19792 0.18519 -1.17517 0.16227 C -1.1408 0.12778 -1.10538 0.09514 -1.06944 0.06366 C -0.89844 -0.08588 -0.77396 -0.16991 -0.57396 -0.30926 C -0.50382 -0.35787 -0.4316 -0.40139 -0.36094 -0.44838 L 0.06233 -0.73241 C 0.22674 -0.84398 0.39167 -0.95694 0.5434 -1.09745 C 0.57083 -1.12292 0.59653 -1.15162 0.62309 -1.17847 C 0.62257 -1.1875 0.62795 -1.20231 0.6217 -1.20555 C 0.59497 -1.21991 0.51719 -1.17083 0.50712 -1.16505 L 0.0724 -0.91204 L -0.54201 -0.5412 L -0.75347 -0.40787 C -0.89444 -0.31991 -0.97309 -0.27731 -1.10573 -0.17963 C -1.17812 -0.12639 -1.24861 -0.06898 -1.32014 -0.01366 C -1.33177 0.00833 -1.34653 0.02778 -1.35486 0.05208 C -1.35642 0.05671 -1.34844 0.05903 -1.34479 0.05787 C -1.32969 0.05301 -1.31545 0.04352 -1.30139 0.03472 C -1.23854 -0.00417 -1.17795 -0.04907 -1.11441 -0.08495 L -0.67257 -0.33426 C -0.62257 -0.36204 -0.57187 -0.38657 -0.5217 -0.41366 C -0.47969 -0.43634 -0.4375 -0.45903 -0.39566 -0.4831 C -0.35243 -0.5081 -0.22205 -0.58055 -0.26667 -0.56042 C -0.3658 -0.51597 -0.46302 -0.46412 -0.56389 -0.42708 C -0.93559 -0.29005 -0.42726 -0.47454 -1.03038 -0.27245 C -1.12205 -0.24167 -1.21285 -0.20671 -1.30417 -0.17384 C -1.35903 -0.11296 -1.27847 -0.20486 -1.15208 -0.23958 C -0.35087 -0.45995 -0.65608 -0.43981 -0.2493 -0.45023 C -0.22656 -0.43495 -0.22951 -0.43981 -0.29427 -0.4 C -0.37118 -0.35278 -0.44948 -0.30926 -0.52899 -0.2706 C -0.68472 -0.19468 -0.73038 -0.18819 -0.88246 -0.14491 C -0.85694 -0.13796 -0.83177 -0.12546 -0.80573 -0.12361 C -0.65833 -0.11435 -0.54705 -0.12893 -0.40295 -0.13912 C -0.14566 -0.15741 -0.2493 -0.14491 0.01007 -0.17593 L 0.59566 -0.24745 C 0.63594 -0.26412 0.70504 -0.2963 0.52899 -0.17384 C 0.40243 -0.08611 0.27465 -0.00069 0.1434 0.07338 C -0.32812 0.33982 -0.20712 0.25995 -0.77239 0.27639 C -0.79896 0.26088 -0.87587 0.25185 -0.85208 0.22986 C -0.67413 0.06713 -0.47118 -0.04074 -0.27969 -0.17384 C 0.14896 -0.47222 -0.13489 -0.26134 0.12309 -0.45602 C 0.10556 -0.50324 0.11875 -0.47639 0.02743 -0.45995 C -0.11007 -0.43518 -0.24548 -0.38495 -0.38403 -0.37685 L -0.90573 -0.34583 L -1.06371 -0.35162 C -1.0651 -0.35185 -1.0691 -0.35208 -1.06805 -0.3537 C -1.05399 -0.37361 -1.03958 -0.39352 -1.02309 -0.40972 C -0.95104 -0.4794 -0.8783 -0.54792 -0.80278 -0.61065 C -0.72205 -0.67778 -0.07969 -1.1912 0.00712 -1.19398 L 0.35504 -1.20555 C 0.15799 -1.09421 -0.03663 -0.9743 -0.23628 -0.87153 C -0.5184 -0.72639 -0.81684 -0.63588 -1.08976 -0.4618 C -1.19479 -0.39491 -1.26649 -0.25972 -1.35486 -0.15856 C -1.34809 -0.02199 -1.37274 0.12407 -1.33472 0.25116 C -1.32239 0.29213 -1.12309 0.22986 -1.11875 0.22801 C -0.93924 0.14792 -0.76042 0.06482 -0.58559 -0.03102 C -0.35173 -0.1588 -0.12378 -0.30579 0.10712 -0.44259 L 0.31146 -0.56227 L 0.62309 -0.75185 C 0.58924 -0.84861 0.62031 -0.80995 0.52899 -0.75949 C 0.29115 -0.62801 0.05452 -0.4919 -0.18698 -0.37292 C -0.43212 -0.25231 -0.68385 -0.15602 -0.93038 -0.04051 C -1.03889 0.01019 -1.14479 0.07014 -1.25208 0.1257 C -1.34965 0.22708 -1.40486 0.25787 -1.1375 0.17014 C -0.92361 0.09977 -0.71337 0.01111 -0.50156 -0.06968 C -0.41198 -0.1037 -0.32396 -0.14537 -0.23333 -0.17384 C 0.40677 -0.37569 0.12049 -0.29583 0.62309 -0.42523 C 0.44601 -0.24815 0.47865 -0.27407 0.05642 -0.12176 C -0.22292 -0.02106 -0.7941 0.1081 -0.7941 0.1081 C -0.6809 0.01157 -0.68055 0.00972 -0.49861 -0.12176 C -0.33194 -0.24213 -0.03298 -0.41412 0.10139 -0.48704 C 0.27379 -0.58055 0.80104 -0.82454 0.62309 -0.75185 C 0.41198 -0.66551 0.20469 -0.56042 -0.01024 -0.49282 L -1.35486 -0.06968 C -1.28281 -0.01042 -1.33507 -0.03472 -1.21007 -0.09653 C -1.0809 -0.16065 -0.95208 -0.22546 -0.82153 -0.28403 C -0.73125 -0.32477 -0.63976 -0.36042 -0.54792 -0.39421 C -0.35625 -0.46481 -0.16389 -0.53264 0.02899 -0.59722 C 0.2467 -0.67014 0.39861 -0.70301 0.62309 -0.75949 C 0.59792 -0.79305 0.62014 -0.7713 0.55365 -0.75185 C 0.45139 -0.72153 0.34931 -0.68958 0.24636 -0.66481 C 0.17726 -0.64815 0.10712 -0.6412 0.03767 -0.62801 L -0.41163 -0.5412 C -0.50382 -0.5213 -0.59531 -0.4956 -0.68698 -0.47153 C -0.69635 -0.46921 -0.72361 -0.45949 -0.71458 -0.4618 C -0.41111 -0.54028 -0.10503 -0.60301 0.19566 -0.69954 L 0.62309 -0.8368 C 0.61927 -0.87616 0.6316 -0.92546 0.61146 -0.95463 C 0.5974 -0.97523 0.56979 -0.94977 0.54913 -0.94491 C 0.4132 -0.91319 0.2783 -0.87384 0.14202 -0.84444 L -1.27812 -0.55069 C -1.30364 -0.4618 -1.42031 -0.32245 -1.35486 -0.28403 C -1.24288 -0.21829 -1.11632 -0.35856 -0.99549 -0.38449 L -0.3566 -0.52176 C -0.21962 -0.54977 -0.08108 -0.56389 0.05504 -0.59907 C 0.24583 -0.64838 0.43368 -0.7162 0.62309 -0.775 C 0.62257 -0.8625 0.6592 -0.96597 0.6217 -1.0375 C 0.59392 -1.09051 0.52517 -1.05023 0.47674 -1.05486 C 0.42083 -1.06042 0.36476 -1.06574 0.30868 -1.06852 C -0.73194 -1.12037 -0.44149 -1.1125 -1.17674 -1.11875 C -1.08854 -1.14213 -0.85764 -1.2162 -0.75052 -1.20555 C -0.65156 -1.19583 -0.55469 -1.16065 -0.4566 -1.13796 C -0.69045 -1.10764 -0.92621 -1.1 -1.15781 -1.04722 C -1.41528 -0.98866 -1.3743 -0.98264 -1.30712 -0.81157 C -0.89739 -0.87616 -0.48663 -0.92755 -0.0783 -1.00463 C 0.03038 -1.02523 0.13976 -1.04005 0.24774 -1.06643 C 0.37379 -1.09745 0.49809 -1.14005 0.62309 -1.17662 C 0.20243 -1.18426 0.55486 -1.19005 -0.39566 -0.87731 C -1.19392 -0.61458 -0.86267 -0.75764 -1.35486 -0.52569 C -1.3467 -0.36018 -1.38906 -0.17523 -1.33038 -0.02893 C -1.30139 0.04282 -1.20868 -0.00833 -1.14774 -0.00972 C -1.01649 -0.01227 -0.88594 -0.03032 -0.75486 -0.04051 C -0.48455 -0.10509 -0.21302 -0.16157 0.05642 -0.2338 C 0.25156 -0.28611 0.39063 -0.37037 0.57813 -0.46574 C 0.61979 -0.57245 0.61806 -0.52986 0.44045 -0.5662 C 0.40191 -0.57407 0.36233 -0.56968 0.32309 -0.57014 L -0.0059 -0.57199 C -0.23246 -0.55139 -0.35399 -0.55949 -0.56094 -0.4831 C -0.57621 -0.47755 -0.58698 -0.45856 -0.6 -0.44653 C -0.56233 -0.42477 -0.56319 -0.4206 -0.51302 -0.4213 C -0.34826 -0.42361 -0.18368 -0.43171 -0.01892 -0.4368 C 0.21007 -0.48426 0.06146 -0.45162 -0.17396 -0.41736 L -0.97083 -0.30532 C -1.37118 -0.2463 -1.35486 -0.41481 -1.35486 -0.17778 " pathEditMode="relative" ptsTypes="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031 0.41412 L -0.22031 0.41436 C -0.21788 0.40949 -0.21684 0.40324 -0.21319 0.40047 C -0.20885 0.39746 -0.20347 0.4 -0.19861 0.39862 C -0.18889 0.39607 -0.17934 0.3919 -0.16962 0.38889 L -0.14358 0.38125 C -0.13194 0.37755 -0.12048 0.37315 -0.10885 0.36968 C -0.0441 0.35 -0.08958 0.36551 -0.02465 0.34838 C -0.01163 0.34491 0.00139 0.34098 0.01441 0.33681 C 0.0309 0.33149 0.04757 0.32662 0.06372 0.31945 C 0.06667 0.31806 0.07535 0.31505 0.0724 0.31551 C 0.04566 0.31922 0.04045 0.32732 0.01146 0.33866 C -0.00816 0.34653 -0.02778 0.3544 -0.04792 0.35996 C -0.13871 0.38496 -0.25608 0.41366 -0.35208 0.43149 C -0.39462 0.43936 -0.43733 0.44537 -0.47986 0.45278 C -0.65868 0.48426 -0.52934 0.46112 -0.69566 0.49908 C -0.7184 0.5044 -0.74132 0.50741 -0.76389 0.51274 C -0.77934 0.51644 -0.79496 0.52061 -0.81024 0.52616 C -0.81632 0.52848 -0.83316 0.53982 -0.8276 0.53588 C -0.78142 0.50394 -0.75104 0.48519 -0.7 0.46436 C -0.62847 0.43496 -0.55694 0.40463 -0.48403 0.38125 L -0.35208 0.33866 C -0.30677 0.32338 -0.2618 0.30487 -0.21597 0.29051 C -0.17326 0.27709 -0.12986 0.26852 -0.08698 0.25556 C -0.01962 0.23565 0.04722 0.21274 0.11441 0.1919 C 0.12986 0.18704 0.14531 0.18287 0.16077 0.17824 C 0.16563 0.17709 0.17535 0.17454 0.17535 0.17477 C 0.16563 0.18033 0.1559 0.18588 0.14636 0.1919 C 0.13264 0.2007 0.11979 0.21135 0.10573 0.21899 C 0.06458 0.24098 0.0224 0.25949 -0.01892 0.28079 C -0.04271 0.29306 -0.06614 0.30672 -0.08993 0.31945 C -0.13871 0.34537 -0.13976 0.34098 -0.18125 0.37547 C -0.18646 0.37987 -0.19097 0.38565 -0.19566 0.39098 C -0.19722 0.39422 -0.20035 0.39676 -0.2 0.40047 C -0.19983 0.40371 -0.1967 0.40649 -0.19427 0.40649 C -0.17535 0.40649 -0.1566 0.40348 -0.13767 0.40047 C -0.11198 0.39653 -0.08663 0.38959 -0.06094 0.38519 C 0.00365 0.37408 0.06823 0.3588 0.13333 0.35417 C 0.26806 0.34445 0.20469 0.34815 0.32309 0.3426 C 0.34288 0.34445 0.36684 0.33218 0.38247 0.34838 C 0.39149 0.35764 0.36476 0.3676 0.35504 0.37547 C 0.33629 0.39028 0.31684 0.40371 0.29705 0.41598 C 0.21094 0.46991 0.19844 0.47246 0.1 0.5088 C -0.0559 0.56644 -0.15 0.5926 -0.32448 0.64399 C -0.37083 0.65764 -0.41649 0.6794 -0.46389 0.68264 L -0.57378 0.69051 C -0.60278 0.68588 -0.67292 0.71227 -0.66076 0.67686 C -0.64375 0.62616 -0.58472 0.63149 -0.54653 0.60926 C -0.50139 0.58311 -0.42656 0.54213 -0.38246 0.51852 L -0.29132 0.47014 C -0.26476 0.45579 -0.2375 0.4426 -0.21163 0.4257 C -0.18125 0.40579 -0.14427 0.39769 -0.12031 0.36574 C -0.11788 0.3625 -0.10989 0.35487 -0.11319 0.35602 C -0.14305 0.3676 -0.17153 0.38565 -0.20156 0.39676 L -0.35347 0.45278 C -0.38142 0.4632 -0.40816 0.47755 -0.43628 0.48565 C -0.46094 0.4926 -0.48576 0.49885 -0.51024 0.50695 C -0.52326 0.51112 -0.53646 0.51667 -0.5493 0.52223 C -0.55417 0.52454 -0.56858 0.52686 -0.56389 0.5301 C -0.55781 0.53403 -0.55035 0.52755 -0.5434 0.52616 C -0.48246 0.48172 -0.47795 0.47547 -0.37969 0.44121 L -0.23628 0.39098 C -0.1809 0.37153 -0.20208 0.37662 -0.16528 0.36968 C -0.16076 0.3676 -0.12917 0.35324 -0.17986 0.38125 C -0.23021 0.40926 -0.28003 0.43982 -0.33194 0.4625 C -0.375 0.48102 -0.41719 0.50209 -0.46094 0.51852 C -0.55312 0.55324 -0.71059 0.59908 -0.80295 0.62292 C -0.86597 0.63912 -0.92917 0.65556 -0.99271 0.66737 C -1.05174 0.67801 -1.11146 0.68264 -1.17083 0.69051 C -1.26753 0.67686 -1.36996 0.69561 -1.46076 0.64977 C -1.48733 0.63635 -1.41823 0.59931 -1.39549 0.57639 C -1.36111 0.5419 -1.32569 0.50926 -1.28976 0.47778 C -1.11875 0.32824 -0.99427 0.24422 -0.79427 0.10487 C -0.72413 0.05602 -0.65191 0.01274 -0.58125 -0.03426 L -0.15798 -0.31828 C 0.00642 -0.42986 0.17136 -0.54282 0.32309 -0.68333 C 0.35052 -0.70879 0.37622 -0.7375 0.40278 -0.76435 C 0.40226 -0.77338 0.40764 -0.78819 0.40139 -0.79143 C 0.37465 -0.80578 0.29688 -0.75671 0.28681 -0.75092 L -0.14792 -0.49791 L -0.76233 -0.12708 L -0.97361 0.00625 C -1.11476 0.09422 -1.1934 0.13658 -1.32604 0.23449 C -1.39844 0.28774 -1.46892 0.34514 -1.54045 0.40047 C -1.55208 0.42246 -1.56684 0.4419 -1.57517 0.46621 C -1.57674 0.47084 -1.56875 0.47315 -1.5651 0.47199 C -1.55 0.46713 -1.53576 0.45764 -1.5217 0.44885 C -1.45885 0.40996 -1.39826 0.36505 -1.33472 0.32917 L -0.89271 0.07987 C -0.84288 0.05209 -0.79219 0.02755 -0.74201 0.00047 C -0.7 -0.02245 -0.65781 -0.0449 -0.61597 -0.06898 C -0.57274 -0.09398 -0.44236 -0.16643 -0.4868 -0.14629 C -0.58594 -0.10185 -0.68333 -0.05 -0.7842 -0.01296 C -1.1559 0.12408 -0.64757 -0.06041 -1.25069 0.14167 C -1.34236 0.17246 -1.43316 0.20741 -1.52448 0.24028 C -1.57934 0.30116 -1.49878 0.20926 -1.37239 0.17454 C -0.57101 -0.04583 -0.87639 -0.02569 -0.46944 -0.03611 C -0.44687 -0.02083 -0.44983 -0.02569 -0.51441 0.01412 C -0.59132 0.06112 -0.66962 0.10487 -0.74913 0.14352 C -0.90486 0.21945 -0.95069 0.22593 -1.10278 0.26922 C -1.07726 0.27616 -1.05208 0.28866 -1.02604 0.29051 C -0.87847 0.29977 -0.76736 0.28519 -0.62309 0.275 C -0.36597 0.25672 -0.46944 0.26922 -0.21024 0.2382 L 0.37535 0.16667 C 0.41563 0.15 0.48472 0.1176 0.30868 0.24028 C 0.18212 0.32801 0.05434 0.41343 -0.07691 0.4875 C -0.54844 0.75394 -0.42743 0.67408 -0.99271 0.69051 C -1.01927 0.675 -1.09618 0.66598 -1.07239 0.64399 C -0.89444 0.48125 -0.69149 0.37338 -0.5 0.24028 C -0.07135 -0.0581 -0.35521 0.15278 -0.09722 -0.04189 C -0.11476 -0.08912 -0.10156 -0.06226 -0.19288 -0.04583 C -0.33021 -0.02106 -0.4658 0.02894 -0.60417 0.03704 L -1.12604 0.06829 L -1.28403 0.0625 C -1.28542 0.06227 -1.28941 0.06204 -1.28837 0.06042 C -1.2743 0.04051 -1.25989 0.02061 -1.2434 0.0044 C -1.17135 -0.06527 -1.09861 -0.13379 -1.02309 -0.19652 C -0.94236 -0.26365 -0.29983 -0.77708 -0.21319 -0.77986 L 0.13472 -0.79143 C -0.06233 -0.68009 -0.25694 -0.56018 -0.45642 -0.4574 C -0.73871 -0.31226 -1.03715 -0.22176 -1.31007 -0.04768 C -1.4151 0.01922 -1.4868 0.1544 -1.57517 0.25556 C -1.5684 0.39213 -1.59305 0.5382 -1.55503 0.66528 C -1.54271 0.70625 -1.3434 0.64399 -1.33906 0.64213 C -1.15955 0.56204 -0.98073 0.47894 -0.80573 0.38311 C -0.57187 0.25533 -0.3441 0.10834 -0.11319 -0.02847 L 0.09115 -0.14814 L 0.40278 -0.33773 C 0.36892 -0.43449 0.4 -0.39606 0.30868 -0.34537 C 0.07083 -0.21388 -0.1658 -0.07777 -0.40729 0.04121 C -0.65243 0.16181 -0.90417 0.25811 -1.15069 0.37362 C -1.2592 0.42431 -1.3651 0.48426 -1.47239 0.53982 C -1.56996 0.64121 -1.62517 0.67199 -1.35781 0.58426 C -1.14392 0.51389 -0.93368 0.42524 -0.72187 0.34445 C -0.63229 0.31042 -0.54427 0.26875 -0.45364 0.24028 C 0.18646 0.03843 -0.09983 0.11806 0.40278 -0.01134 C 0.2257 0.16598 0.25833 0.14005 -0.16389 0.29237 C -0.44323 0.39306 -1.01441 0.52223 -1.01441 0.52246 C -0.90121 0.4257 -0.90087 0.42385 -0.71875 0.29237 C -0.55226 0.17199 -0.2533 -4.07407E-6 -0.11892 -0.07291 C 0.05347 -0.16643 0.58073 -0.41041 0.40278 -0.33773 C 0.19167 -0.25138 -0.01562 -0.14629 -0.23055 -0.0787 L -1.57517 0.34445 C -1.50312 0.40371 -1.55538 0.3794 -1.43038 0.3176 C -1.30121 0.25348 -1.17239 0.18866 -1.04184 0.1301 C -0.95139 0.08936 -0.86007 0.05371 -0.76823 0.01991 C -0.57656 -0.05069 -0.3842 -0.11851 -0.19132 -0.1831 C 0.02639 -0.25601 0.1783 -0.28888 0.40278 -0.34537 C 0.37761 -0.37893 0.39983 -0.35717 0.33333 -0.33773 C 0.23108 -0.3074 0.12899 -0.27546 0.02604 -0.25069 C -0.04305 -0.23402 -0.11319 -0.22708 -0.18264 -0.21388 L -0.63177 -0.12708 C -0.72413 -0.10717 -0.81562 -0.08148 -0.90729 -0.0574 C -0.91667 -0.05509 -0.94392 -0.04537 -0.93489 -0.04768 C -0.63142 -0.12615 -0.32535 -0.18888 -0.02465 -0.28541 L 0.40278 -0.42268 C 0.39896 -0.46203 0.41129 -0.51134 0.39115 -0.54051 C 0.37708 -0.56111 0.34948 -0.53564 0.32882 -0.53078 C 0.19288 -0.49907 0.05799 -0.45972 -0.0783 -0.43032 L -1.49844 -0.13657 C -1.52396 -0.04768 -1.64062 0.09167 -1.57517 0.1301 C -1.46319 0.19584 -1.33663 0.05556 -1.2158 0.02963 L -0.57691 -0.10763 C -0.43993 -0.13564 -0.30121 -0.14976 -0.16528 -0.18495 C 0.02552 -0.23426 0.21337 -0.30208 0.40278 -0.36111 C 0.40226 -0.44838 0.43889 -0.55185 0.40139 -0.62338 C 0.37361 -0.67638 0.30486 -0.63611 0.25642 -0.64074 C 0.20052 -0.64629 0.14445 -0.65162 0.08837 -0.65439 C -0.95208 -0.70625 -0.6618 -0.69838 -1.39705 -0.70463 C -1.30885 -0.72801 -1.07795 -0.80208 -0.97083 -0.79143 C -0.87187 -0.78171 -0.775 -0.74652 -0.67691 -0.72384 C -0.91076 -0.69351 -1.14653 -0.68588 -1.37812 -0.6331 C -1.63559 -0.57453 -1.59462 -0.56851 -1.52743 -0.39745 C -1.11771 -0.46203 -0.70694 -0.51342 -0.29861 -0.59051 C -0.18993 -0.61111 -0.08055 -0.62592 0.02743 -0.65231 C 0.15347 -0.68333 0.27778 -0.72592 0.40278 -0.7625 C -0.01788 -0.77013 0.33455 -0.77592 -0.61597 -0.46319 C -1.41424 -0.20046 -1.08299 -0.34351 -1.57517 -0.11157 C -1.56701 0.05394 -1.60937 0.23889 -1.55069 0.38519 C -1.5217 0.45695 -1.42899 0.40579 -1.36805 0.4044 C -1.2368 0.40186 -1.10625 0.3838 -0.975 0.37362 C -0.70486 0.30903 -0.43333 0.25255 -0.16389 0.18033 C 0.03125 0.12801 0.17031 0.04375 0.35781 -0.05162 C 0.39948 -0.15833 0.39774 -0.11574 0.22014 -0.15208 C 0.1816 -0.15995 0.14202 -0.15555 0.10278 -0.15601 L -0.22621 -0.15787 C -0.4526 -0.13726 -0.5743 -0.14537 -0.78125 -0.06898 C -0.79653 -0.06342 -0.80729 -0.04444 -0.82031 -0.0324 C -0.78264 -0.01064 -0.78351 -0.00648 -0.73333 -0.00717 C -0.56858 -0.00949 -0.40399 -0.01759 -0.23923 -0.02268 C -0.01024 -0.07013 -0.15885 -0.0375 -0.39427 -0.00347 L -1.19114 0.1088 C -1.59149 0.16783 -1.57517 -0.00092 -1.57517 0.23635 " pathEditMode="relative" rAng="0" ptsTypes="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64" y="-4634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0.11598 L -0.00208 0.11621 C 0.00035 0.11135 0.00139 0.1051 0.00504 0.10232 C 0.00938 0.09931 0.01476 0.10186 0.01962 0.10047 C 0.02934 0.09792 0.03889 0.09375 0.04861 0.09075 L 0.07465 0.08311 C 0.08629 0.0794 0.09774 0.075 0.10938 0.07153 C 0.17413 0.05186 0.12865 0.06737 0.19358 0.05024 C 0.2066 0.04676 0.21962 0.04283 0.23264 0.03866 C 0.24913 0.03334 0.2658 0.02848 0.28195 0.0213 C 0.2849 0.01991 0.29358 0.0169 0.29063 0.01737 C 0.26389 0.02107 0.25868 0.02917 0.22969 0.04051 C 0.21007 0.04838 0.19045 0.05625 0.17031 0.06181 C 0.07952 0.08681 -0.03785 0.11551 -0.13403 0.13334 C -0.17639 0.14121 -0.2191 0.14723 -0.26163 0.15463 C -0.44045 0.18612 -0.31111 0.16297 -0.47743 0.20093 C -0.50017 0.20625 -0.52309 0.20926 -0.54566 0.21459 C -0.56111 0.21829 -0.57674 0.22246 -0.59201 0.22801 C -0.59809 0.23033 -0.61493 0.24167 -0.60937 0.23774 C -0.56319 0.20579 -0.53281 0.18704 -0.48177 0.16621 C -0.41024 0.13681 -0.33871 0.10649 -0.26597 0.08311 L -0.13403 0.04051 C -0.08854 0.02524 -0.04358 0.00672 0.00226 -0.00763 C 0.04497 -0.02106 0.08837 -0.02963 0.13125 -0.04259 C 0.19861 -0.0625 0.26545 -0.08541 0.33264 -0.10625 C 0.34809 -0.11111 0.36354 -0.11527 0.37899 -0.1199 C 0.38386 -0.12106 0.39358 -0.12361 0.39358 -0.12338 C 0.38386 -0.11782 0.37413 -0.11226 0.36458 -0.10625 C 0.35087 -0.09745 0.33802 -0.0868 0.32396 -0.07916 C 0.28281 -0.05717 0.24063 -0.03865 0.19931 -0.01736 C 0.17552 -0.00509 0.15208 0.00857 0.1283 0.0213 C 0.07952 0.04723 0.07847 0.04283 0.03698 0.07732 C 0.03177 0.08172 0.02726 0.0875 0.02257 0.09283 C 0.02101 0.09607 0.01788 0.09862 0.01823 0.10232 C 0.0184 0.10556 0.02153 0.10834 0.02396 0.10834 C 0.04288 0.10834 0.06163 0.10533 0.08056 0.10232 C 0.10625 0.09838 0.1316 0.09144 0.15729 0.08704 C 0.22188 0.07593 0.28646 0.06065 0.35156 0.05602 C 0.48629 0.0463 0.42292 0.05 0.54132 0.04445 C 0.56111 0.0463 0.58507 0.03403 0.6007 0.05024 C 0.60972 0.0595 0.58299 0.06945 0.57327 0.07732 C 0.55452 0.09213 0.53507 0.10556 0.51528 0.11783 C 0.42917 0.17176 0.41667 0.17431 0.31823 0.21065 C 0.16233 0.26829 0.06823 0.29445 -0.10642 0.34584 C -0.15278 0.3595 -0.19826 0.38125 -0.24566 0.3845 L -0.35555 0.39237 C -0.38455 0.38774 -0.45469 0.41412 -0.44253 0.37871 C -0.42552 0.32801 -0.36649 0.33334 -0.3283 0.31112 C -0.28316 0.28496 -0.20833 0.24399 -0.16441 0.22037 L -0.07309 0.172 C -0.04653 0.15764 -0.01927 0.14445 0.0066 0.12755 C 0.03698 0.10764 0.07396 0.09954 0.09792 0.0676 C 0.10035 0.06436 0.10833 0.05672 0.10504 0.05787 C 0.07517 0.06945 0.0467 0.0875 0.01667 0.09862 L -0.13542 0.15463 C -0.16319 0.16505 -0.18993 0.1794 -0.21805 0.1875 C -0.24271 0.19445 -0.26753 0.2007 -0.29201 0.2088 C -0.30521 0.21297 -0.31823 0.21852 -0.33108 0.22408 C -0.33594 0.22639 -0.35035 0.22871 -0.34566 0.23195 C -0.33958 0.23588 -0.33212 0.2294 -0.32535 0.22801 C -0.26423 0.18357 -0.25972 0.17732 -0.16163 0.14306 L -0.01805 0.09283 C 0.03733 0.07338 0.01615 0.07848 0.05295 0.07153 C 0.05747 0.06945 0.08906 0.0551 0.03837 0.08311 C -0.01198 0.11112 -0.0618 0.14167 -0.11371 0.16436 C -0.15677 0.18287 -0.19913 0.20394 -0.24271 0.22037 C -0.33489 0.2551 -0.49236 0.30093 -0.58472 0.32477 C -0.64774 0.34098 -0.71094 0.35741 -0.7743 0.36922 C -0.83351 0.37987 -0.89323 0.3845 -0.9526 0.39237 C -1.0493 0.37871 -1.15174 0.39746 -1.24253 0.35162 C -1.2691 0.3382 -1.2 0.30116 -1.17726 0.27825 C -1.14288 0.24375 -1.10746 0.21112 -1.07153 0.17963 C -0.90052 0.0301 -0.77604 -0.05393 -0.57604 -0.19328 C -0.5059 -0.24236 -0.43368 -0.28541 -0.36302 -0.3324 L 0.06024 -0.61643 C 0.22465 -0.728 0.38958 -0.84097 0.54132 -0.98148 C 0.56875 -1.00694 0.59445 -1.03564 0.62101 -1.0625 C 0.62049 -1.07152 0.62587 -1.08634 0.61962 -1.08958 C 0.59288 -1.10393 0.51511 -1.05486 0.50504 -1.04907 L 0.07031 -0.79606 L -0.5441 -0.42523 L -0.75538 -0.29189 C -0.89635 -0.20393 -0.97517 -0.16157 -1.10781 -0.06365 C -1.18021 -0.01041 -1.25069 0.047 -1.32222 0.10232 C -1.33385 0.12431 -1.34861 0.14375 -1.35694 0.16806 C -1.35851 0.17269 -1.35052 0.175 -1.34687 0.17385 C -1.33177 0.16899 -1.31753 0.1595 -1.30347 0.1507 C -1.24062 0.11181 -1.18003 0.0669 -1.11649 0.03102 L -0.67448 -0.21828 C -0.62465 -0.24606 -0.57396 -0.2706 -0.52378 -0.29768 C -0.48177 -0.3206 -0.43958 -0.34305 -0.39774 -0.36713 C -0.35451 -0.39213 -0.22413 -0.46458 -0.26875 -0.44444 C -0.36771 -0.4 -0.4651 -0.34814 -0.56597 -0.31111 C -0.93767 -0.17407 -0.42934 -0.35856 -1.03246 -0.15648 C -1.12413 -0.12569 -1.21493 -0.09074 -1.30625 -0.05787 C -1.36111 0.00301 -1.28055 -0.08888 -1.15417 -0.12361 C -0.35278 -0.34398 -0.65816 -0.32384 -0.25139 -0.33425 C -0.22864 -0.31898 -0.2316 -0.32384 -0.29635 -0.28402 C -0.37309 -0.23703 -0.45139 -0.19328 -0.5309 -0.15463 C -0.68663 -0.0787 -0.73246 -0.07222 -0.88455 -0.02893 C -0.85903 -0.02199 -0.83351 -0.00949 -0.80781 -0.00763 C -0.66024 0.00162 -0.54913 -0.01296 -0.40486 -0.02314 C -0.14774 -0.04143 -0.25139 -0.02893 0.00799 -0.05995 L 0.59358 -0.13148 C 0.63386 -0.14814 0.70295 -0.18055 0.52691 -0.05787 C 0.40035 0.02987 0.27257 0.11528 0.14132 0.18936 C -0.33021 0.45579 -0.2092 0.37593 -0.7743 0.39237 C -0.80104 0.37686 -0.87778 0.36783 -0.85417 0.34584 C -0.67621 0.18311 -0.47326 0.07524 -0.28177 -0.05787 C 0.14688 -0.35625 -0.13698 -0.14537 0.12101 -0.34004 C 0.10347 -0.38726 0.11667 -0.36041 0.02535 -0.34398 C -0.11215 -0.31921 -0.24757 -0.26944 -0.38594 -0.26134 L -0.90781 -0.22986 L -1.0658 -0.23564 C -1.06719 -0.23588 -1.07118 -0.23611 -1.07014 -0.23773 C -1.05608 -0.25763 -1.04167 -0.27754 -1.02517 -0.29375 C -0.95295 -0.36342 -0.88038 -0.43194 -0.80451 -0.49467 C -0.72413 -0.5618 -0.08177 -1.07523 0.00504 -1.078 L 0.35295 -1.08958 C 0.1559 -0.97824 -0.03871 -0.85833 -0.23837 -0.75555 C -0.52049 -0.61041 -0.81875 -0.5199 -1.09184 -0.34583 C -1.19687 -0.27893 -1.26858 -0.14375 -1.35694 -0.04259 C -1.35017 0.09399 -1.37483 0.24005 -1.3368 0.36713 C -1.32448 0.40811 -1.12517 0.34584 -1.12083 0.34399 C -0.94114 0.26389 -0.7625 0.18079 -0.5875 0.08496 C -0.35364 -0.04282 -0.12587 -0.18981 0.10504 -0.32662 L 0.30938 -0.44629 L 0.62101 -0.63588 C 0.58715 -0.73263 0.61823 -0.69398 0.52691 -0.64351 C 0.28906 -0.51203 0.05243 -0.37592 -0.18906 -0.25694 C -0.4342 -0.13634 -0.68594 -0.04004 -0.93246 0.07547 C -1.04097 0.12616 -1.14687 0.18612 -1.25417 0.24167 C -1.35174 0.34306 -1.40694 0.37385 -1.13958 0.28612 C -0.92569 0.21575 -0.71545 0.12709 -0.50364 0.0463 C -0.41406 0.01227 -0.32604 -0.02939 -0.23542 -0.05787 C 0.40469 -0.25972 0.1184 -0.18055 0.62101 -0.30972 C 0.44392 -0.13217 0.47656 -0.1581 0.05434 -0.00578 C -0.225 0.09491 -0.79618 0.22408 -0.79618 0.22431 C -0.68299 0.12755 -0.68264 0.1257 -0.50052 -0.00578 C -0.33403 -0.12615 -0.03507 -0.29814 0.09931 -0.37106 C 0.2717 -0.46458 0.79896 -0.70856 0.62101 -0.63588 C 0.4099 -0.54953 0.20261 -0.44444 -0.01233 -0.37685 L -1.35694 0.0463 C -1.28489 0.10556 -1.33715 0.08125 -1.21215 0.01945 C -1.08299 -0.04467 -0.95417 -0.10949 -0.82344 -0.16805 C -0.73316 -0.20879 -0.64184 -0.24444 -0.55 -0.27824 C -0.35833 -0.34884 -0.16597 -0.41666 0.02691 -0.48125 C 0.24462 -0.55416 0.39653 -0.58703 0.62101 -0.64351 C 0.59583 -0.67708 0.61806 -0.65486 0.55156 -0.63588 C 0.44931 -0.60555 0.34722 -0.57361 0.24427 -0.54884 C 0.17517 -0.53217 0.10504 -0.52523 0.03559 -0.51203 L -0.41354 -0.42523 C -0.5059 -0.40532 -0.59739 -0.37963 -0.68906 -0.35555 C -0.69844 -0.35324 -0.72569 -0.34351 -0.71667 -0.34583 C -0.41319 -0.4243 -0.10712 -0.48703 0.19358 -0.58356 L 0.62101 -0.72083 C 0.61719 -0.76018 0.62952 -0.80949 0.60938 -0.83865 C 0.59531 -0.85925 0.56771 -0.83379 0.54705 -0.82893 C 0.41111 -0.79722 0.27622 -0.75787 0.13993 -0.72847 L -1.28021 -0.43472 C -1.30573 -0.34583 -1.42239 -0.20648 -1.35694 -0.16805 C -1.24496 -0.10231 -1.1184 -0.24259 -0.99757 -0.26851 L -0.35868 -0.40578 C -0.2217 -0.43379 -0.08316 -0.44791 0.05295 -0.4831 C 0.24375 -0.5324 0.4316 -0.60023 0.62101 -0.65902 C 0.62049 -0.74652 0.65712 -0.85 0.61962 -0.92152 C 0.59184 -0.97453 0.52309 -0.93425 0.47465 -0.93888 C 0.41875 -0.94444 0.36267 -0.94976 0.3066 -0.95254 C -0.73385 -1.00439 -0.44358 -0.99652 -1.17882 -1.00277 C -1.09062 -1.02615 -0.85972 -1.10023 -0.7526 -1.08958 C -0.65364 -1.07986 -0.55677 -1.04467 -0.45868 -1.02199 C -0.69253 -0.99166 -0.9283 -0.98402 -1.15989 -0.93125 C -1.41736 -0.87268 -1.37639 -0.86666 -1.3092 -0.69537 C -0.89948 -0.76018 -0.48871 -0.81157 -0.08038 -0.88865 C 0.0283 -0.90925 0.13767 -0.92407 0.24566 -0.95046 C 0.3717 -0.98148 0.49601 -1.02407 0.62101 -1.06064 C 0.20035 -1.06828 0.55278 -1.07407 -0.39774 -0.76134 C -1.19601 -0.49861 -0.86458 -0.64143 -1.35694 -0.40972 C -1.34878 -0.24421 -1.39114 -0.05925 -1.33246 0.08704 C -1.30347 0.1588 -1.21076 0.10764 -1.14983 0.10625 C -1.01858 0.10371 -0.88802 0.08565 -0.75677 0.07547 C -0.48663 0.01088 -0.2151 -0.0456 0.05434 -0.11782 C 0.24948 -0.17013 0.38854 -0.25439 0.57604 -0.34976 C 0.61771 -0.45648 0.61597 -0.41388 0.43837 -0.45023 C 0.39983 -0.4581 0.36024 -0.4537 0.32101 -0.45416 L -0.00798 -0.45601 C -0.23455 -0.43541 -0.35608 -0.44351 -0.56302 -0.36713 C -0.5783 -0.36157 -0.58906 -0.34259 -0.60208 -0.33055 C -0.56441 -0.30879 -0.56528 -0.30463 -0.5151 -0.30532 C -0.35035 -0.30763 -0.18576 -0.31574 -0.02101 -0.32083 C 0.20799 -0.36828 0.05938 -0.33564 -0.17604 -0.30162 L -0.97292 -0.18935 C -1.37326 -0.13032 -1.35694 -0.29907 -1.35694 -0.0618 " pathEditMode="relative" rAng="0" ptsTypes="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64" y="-4634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403 0.42569 L 0.13403 0.42593 C 0.13646 0.42106 0.1375 0.41481 0.14115 0.41204 C 0.14549 0.40903 0.15087 0.41157 0.15573 0.41018 C 0.16545 0.40764 0.175 0.40347 0.18472 0.40046 L 0.21076 0.39282 C 0.2224 0.38912 0.23385 0.38472 0.24549 0.38125 C 0.31024 0.36157 0.26476 0.37708 0.32969 0.35995 C 0.34271 0.35648 0.35573 0.35255 0.36875 0.34838 C 0.38524 0.34305 0.40191 0.33819 0.41806 0.33102 C 0.42101 0.32963 0.42969 0.32662 0.42674 0.32708 C 0.4 0.33079 0.39479 0.33889 0.3658 0.35023 C 0.34618 0.3581 0.32656 0.36597 0.30642 0.37153 C 0.21563 0.39653 0.09826 0.42523 0.00208 0.44305 C -0.04028 0.45093 -0.08299 0.45694 -0.12552 0.46435 C -0.30434 0.49583 -0.175 0.47268 -0.34132 0.51065 C -0.36406 0.51597 -0.38698 0.51898 -0.40955 0.5243 C -0.425 0.52801 -0.44062 0.53218 -0.4559 0.53773 C -0.46198 0.54005 -0.47882 0.55139 -0.47326 0.54745 C -0.42708 0.51551 -0.3967 0.49676 -0.34566 0.47593 C -0.27413 0.44653 -0.2026 0.4162 -0.12986 0.39282 L 0.00208 0.35023 C 0.04757 0.33495 0.09253 0.31643 0.13837 0.30208 C 0.18108 0.28866 0.22448 0.28009 0.26736 0.26713 C 0.33472 0.24722 0.40156 0.2243 0.46875 0.20347 C 0.4842 0.19861 0.49965 0.19444 0.5151 0.18981 C 0.51997 0.18866 0.52969 0.18611 0.52969 0.18634 C 0.51997 0.1919 0.51024 0.19745 0.50069 0.20347 C 0.48698 0.21227 0.47413 0.22292 0.46007 0.23055 C 0.41892 0.25255 0.37674 0.27106 0.33542 0.29236 C 0.31163 0.30463 0.28819 0.31829 0.26441 0.33102 C 0.21563 0.35694 0.21458 0.35255 0.17309 0.38704 C 0.16788 0.39143 0.16337 0.39722 0.15868 0.40255 C 0.15712 0.40579 0.15399 0.40833 0.15434 0.41204 C 0.15451 0.41528 0.15764 0.41805 0.16007 0.41805 C 0.17899 0.41805 0.19774 0.41505 0.21667 0.41204 C 0.24236 0.4081 0.26771 0.40116 0.2934 0.39676 C 0.35799 0.38565 0.42257 0.37037 0.48767 0.36574 C 0.6224 0.35602 0.55903 0.35972 0.67743 0.35417 C 0.69722 0.35602 0.72118 0.34375 0.73681 0.35995 C 0.74583 0.36921 0.7191 0.37917 0.70938 0.38704 C 0.69063 0.40185 0.67118 0.41528 0.65139 0.42755 C 0.56528 0.48148 0.55278 0.48403 0.45434 0.52037 C 0.29844 0.57801 0.20434 0.60417 0.02969 0.65555 C -0.01667 0.66921 -0.06215 0.69097 -0.10955 0.69421 L -0.21962 0.70208 C -0.24861 0.69745 -0.31858 0.72384 -0.3066 0.68843 C -0.28941 0.63773 -0.23038 0.64305 -0.19219 0.62083 C -0.14705 0.59468 -0.07222 0.5537 -0.0283 0.53009 L 0.06302 0.48171 C 0.08958 0.46736 0.11684 0.45417 0.14271 0.43727 C 0.17309 0.41736 0.21007 0.40926 0.23403 0.37731 C 0.23646 0.37407 0.24444 0.36643 0.24115 0.36759 C 0.21128 0.37917 0.18281 0.39722 0.15278 0.40833 L 0.00069 0.46435 C -0.02708 0.47477 -0.05382 0.48912 -0.08194 0.49722 C -0.1066 0.50417 -0.13142 0.51042 -0.1559 0.51852 C -0.1691 0.52268 -0.18212 0.52824 -0.19497 0.5338 C -0.2 0.53611 -0.21424 0.53843 -0.20955 0.54167 C -0.20347 0.5456 -0.19601 0.53912 -0.18924 0.53773 C -0.12812 0.49329 -0.12361 0.48704 -0.02552 0.45278 L 0.11806 0.40255 C 0.17344 0.3831 0.15226 0.38819 0.18906 0.38125 C 0.19358 0.37917 0.22517 0.36481 0.17448 0.39282 C 0.12413 0.42083 0.07431 0.45139 0.0224 0.47407 C -0.02066 0.49259 -0.06302 0.51366 -0.1066 0.53009 C -0.19878 0.56481 -0.35625 0.61065 -0.44861 0.63449 C -0.51163 0.65069 -0.57483 0.66713 -0.63819 0.67893 C -0.6974 0.68958 -0.75712 0.69421 -0.81649 0.70208 C -0.91319 0.68843 -1.01563 0.70718 -1.10642 0.66134 C -1.13299 0.64792 -1.06389 0.61088 -1.04115 0.58796 C -1.00677 0.55347 -0.97135 0.52083 -0.93542 0.48935 C -0.76441 0.33981 -0.63993 0.25579 -0.43993 0.11643 C -0.36979 0.06736 -0.29757 0.0243 -0.22691 -0.02269 L 0.19635 -0.30671 C 0.36076 -0.41829 0.52569 -0.53125 0.67743 -0.67176 C 0.70486 -0.69722 0.73056 -0.72593 0.75712 -0.75278 C 0.7566 -0.76181 0.76198 -0.77662 0.75573 -0.77986 C 0.72899 -0.79421 0.65122 -0.74514 0.64115 -0.73935 L 0.20642 -0.48634 L -0.40799 -0.11551 L -0.61927 0.01782 C -0.76024 0.10579 -0.83906 0.14815 -0.9717 0.24606 C -1.0441 0.2993 -1.11458 0.35671 -1.18611 0.41204 C -1.19774 0.43403 -1.2125 0.45347 -1.22083 0.47778 C -1.2224 0.48241 -1.21441 0.48472 -1.21076 0.48356 C -1.19566 0.4787 -1.18142 0.46921 -1.16736 0.46042 C -1.10451 0.42153 -1.04392 0.37662 -0.98038 0.34074 L -0.53837 0.09143 C -0.48854 0.06366 -0.43785 0.03912 -0.38767 0.01204 C -0.34566 -0.01088 -0.30347 -0.03333 -0.26163 -0.05741 C -0.2184 -0.08241 -0.08802 -0.15486 -0.13264 -0.13472 C -0.23177 -0.09028 -0.32899 -0.03843 -0.42986 -0.00139 C -0.80156 0.13565 -0.29323 -0.04884 -0.89635 0.15324 C -0.98802 0.18403 -1.07882 0.21898 -1.17014 0.25185 C -1.225 0.31273 -1.14444 0.22083 -1.01806 0.18611 C -0.21684 -0.03426 -0.52205 -0.01412 -0.11528 -0.02454 C -0.09253 -0.00926 -0.09549 -0.01412 -0.16024 0.02569 C -0.23715 0.07268 -0.31545 0.11643 -0.39497 0.15509 C -0.55052 0.23102 -0.59635 0.2375 -0.74844 0.28079 C -0.72292 0.28773 -0.6974 0.30023 -0.6717 0.30208 C -0.52413 0.31134 -0.41302 0.29676 -0.26892 0.28657 C -0.01163 0.26829 -0.11528 0.28079 0.1441 0.24977 L 0.72969 0.17824 C 0.76997 0.16157 0.83906 0.12917 0.66302 0.25185 C 0.53646 0.33958 0.40868 0.425 0.27743 0.49907 C -0.1941 0.76551 -0.07309 0.68565 -0.63819 0.70208 C -0.66493 0.68657 -0.74167 0.67755 -0.71806 0.65555 C -0.5401 0.49282 -0.33715 0.38495 -0.14566 0.25185 C 0.28299 -0.04653 -0.00087 0.16435 0.25712 -0.03032 C 0.23958 -0.07755 0.25278 -0.0507 0.16146 -0.03426 C 0.02396 -0.00949 -0.11146 0.04028 -0.25 0.04838 L -0.7717 0.07986 L -0.92951 0.07407 C -0.93108 0.07384 -0.9349 0.07361 -0.93385 0.07199 C -0.91997 0.05208 -0.90556 0.03218 -0.88906 0.01597 C -0.81684 -0.0537 -0.74427 -0.12222 -0.6684 -0.18495 C -0.58802 -0.25208 0.05434 -0.76551 0.14115 -0.76829 L 0.48906 -0.77986 C 0.29201 -0.66852 0.0974 -0.54861 -0.10226 -0.44583 C -0.38437 -0.3007 -0.68264 -0.21019 -0.95573 -0.03611 C -1.06076 0.03079 -1.13247 0.16597 -1.22083 0.26713 C -1.21406 0.4037 -1.23872 0.54977 -1.20069 0.67685 C -1.18837 0.71782 -0.98906 0.65555 -0.98472 0.6537 C -0.80503 0.57361 -0.62639 0.49051 -0.45156 0.39468 C -0.21771 0.2669 0.01024 0.11991 0.24115 -0.0169 L 0.44549 -0.13657 L 0.75712 -0.32616 C 0.72326 -0.42292 0.75434 -0.38449 0.66302 -0.3338 C 0.42517 -0.20232 0.18854 -0.0662 -0.05295 0.05278 C -0.29809 0.17338 -0.54983 0.26968 -0.79635 0.38518 C -0.90486 0.43588 -1.01076 0.49583 -1.11806 0.55139 C -1.21563 0.65278 -1.27083 0.68356 -1.00347 0.59583 C -0.78958 0.52546 -0.57934 0.4368 -0.36753 0.35602 C -0.27795 0.32199 -0.18993 0.28032 -0.09931 0.25185 C 0.5408 0.05 0.25451 0.12917 0.75712 7.40741E-7 C 0.58003 0.17755 0.61267 0.15162 0.19045 0.30393 C -0.08889 0.40463 -0.66007 0.5338 -0.66007 0.53403 C -0.54688 0.43727 -0.54653 0.43542 -0.36458 0.30393 C -0.19792 0.18356 0.10104 0.01157 0.23542 -0.06134 C 0.40781 -0.15486 0.93507 -0.39884 0.75712 -0.32616 C 0.54601 -0.23982 0.33872 -0.13472 0.12378 -0.06713 L -1.22083 0.35602 C -1.14878 0.41528 -1.20104 0.39097 -1.07604 0.32917 C -0.94688 0.26505 -0.81806 0.20023 -0.68733 0.14167 C -0.59705 0.10093 -0.50573 0.06528 -0.41389 0.03148 C -0.22222 -0.03912 -0.02986 -0.10695 0.16302 -0.17153 C 0.38073 -0.24445 0.53264 -0.27732 0.75712 -0.3338 C 0.73194 -0.36736 0.75417 -0.3456 0.68767 -0.32616 C 0.58542 -0.29583 0.48333 -0.26389 0.38038 -0.23912 C 0.31128 -0.22245 0.24115 -0.21551 0.1717 -0.20232 L -0.2776 -0.11551 C -0.36979 -0.0956 -0.46128 -0.06991 -0.55295 -0.04583 C -0.56233 -0.04352 -0.58958 -0.0338 -0.58056 -0.03611 C -0.27708 -0.11458 0.02899 -0.17732 0.32969 -0.27384 L 0.75712 -0.41111 C 0.7533 -0.45046 0.76563 -0.49977 0.74549 -0.52894 C 0.73142 -0.54954 0.70382 -0.52407 0.68316 -0.51921 C 0.54722 -0.4875 0.41233 -0.44815 0.27604 -0.41875 L -1.1441 -0.125 C -1.16962 -0.03611 -1.28628 0.10324 -1.22083 0.14167 C -1.10885 0.20741 -0.98229 0.06713 -0.86146 0.0412 L -0.22257 -0.09607 C -0.08559 -0.12407 0.05295 -0.1382 0.18906 -0.17338 C 0.37986 -0.22269 0.56771 -0.29051 0.75712 -0.34954 C 0.7566 -0.43681 0.79323 -0.54028 0.75573 -0.61181 C 0.72795 -0.66482 0.6592 -0.62454 0.61076 -0.62917 C 0.55486 -0.63472 0.49878 -0.64005 0.44271 -0.64282 C -0.59774 -0.69468 -0.30747 -0.68681 -1.04271 -0.69306 C -0.95451 -0.71644 -0.72361 -0.79051 -0.61649 -0.77986 C -0.51753 -0.77014 -0.42066 -0.73495 -0.32257 -0.71227 C -0.55642 -0.68171 -0.79219 -0.67431 -1.02378 -0.62153 C -1.28125 -0.56296 -1.24028 -0.55695 -1.17309 -0.38588 C -0.76337 -0.45046 -0.3526 -0.50185 0.05573 -0.57894 C 0.16441 -0.59954 0.27378 -0.61435 0.38177 -0.64074 C 0.50781 -0.67176 0.63212 -0.71435 0.75712 -0.75093 C 0.33646 -0.75857 0.68889 -0.76435 -0.26163 -0.45162 C -1.0599 -0.18889 -0.72847 -0.33195 -1.22083 -0.1 C -1.21267 0.06551 -1.25503 0.25046 -1.19635 0.39676 C -1.16736 0.46852 -1.07465 0.41736 -1.01372 0.41597 C -0.88247 0.41343 -0.75191 0.39537 -0.62066 0.38518 C -0.35052 0.3206 -0.07899 0.26412 0.19045 0.1919 C 0.38559 0.13958 0.52465 0.05532 0.71215 -0.04005 C 0.75382 -0.14676 0.75208 -0.10417 0.57448 -0.14051 C 0.53594 -0.14838 0.49635 -0.14398 0.45712 -0.14445 L 0.12813 -0.1463 C -0.09844 -0.1257 -0.21997 -0.1338 -0.42691 -0.05741 C -0.44219 -0.05185 -0.45295 -0.03287 -0.46597 -0.02083 C -0.4283 0.00093 -0.42917 0.00509 -0.37899 0.0044 C -0.21424 0.00208 -0.04965 -0.00602 0.1151 -0.01111 C 0.3441 -0.05857 0.19549 -0.02593 -0.03993 0.0081 L -0.83681 0.12037 C -1.23715 0.1794 -1.22083 0.01065 -1.22083 0.24792 " pathEditMode="relative" rAng="0" ptsTypes="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64" y="-46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63 0.29722 L -0.06163 0.29745 C -0.05243 0.29745 -0.04323 0.29791 -0.03403 0.29884 C -0.03212 0.29884 -0.02951 0.29884 -0.0283 0.30092 C -0.02691 0.30347 -0.02726 0.3074 -0.02691 0.31065 C -0.02882 0.31643 -0.02969 0.32315 -0.03264 0.32801 C -0.05191 0.36041 -0.07205 0.38657 -0.0993 0.4074 C -0.23507 0.50787 -0.14462 0.43379 -0.23837 0.49421 C -0.25243 0.50301 -0.26632 0.51203 -0.28038 0.52106 C -0.2908 0.52754 -0.30173 0.53217 -0.31198 0.53819 C -0.31805 0.54236 -0.32361 0.54745 -0.32934 0.55231 C -0.33385 0.55555 -0.34739 0.5662 -0.34253 0.56365 C -0.30104 0.54166 -0.35989 0.57361 -0.3092 0.54398 C -0.29878 0.53796 -0.28785 0.53333 -0.2776 0.52685 C -0.26007 0.51643 -0.2434 0.50301 -0.22535 0.49421 C -0.18108 0.47176 -0.13611 0.45162 -0.0908 0.43426 L -0.02396 0.40926 C 0.01285 0.39444 0.03837 0.38055 0.07465 0.37014 C 0.07986 0.36921 0.08524 0.36921 0.09063 0.36852 C 0.06927 0.39676 0.06059 0.40949 0.02535 0.44004 C -0.04236 0.4993 -0.09878 0.54977 -0.16597 0.60416 C -0.2283 0.65463 -0.21979 0.64166 -0.2717 0.69328 C -0.2901 0.7118 -0.28733 0.70787 -0.29601 0.72615 C -0.29878 0.74027 -0.30069 0.73958 -0.27899 0.73773 C -0.19774 0.73032 -0.14253 0.71875 -0.06319 0.69699 C 0.01597 0.67569 0.08611 0.65277 0.16302 0.61805 C 0.22674 0.58865 0.29236 0.56551 0.35278 0.52523 C 0.39462 0.49722 0.41129 0.48935 0.44549 0.4574 C 0.44827 0.45463 0.45035 0.45023 0.45278 0.44745 C 0.44636 0.44699 0.44028 0.44421 0.43386 0.44583 C 0.41528 0.45023 0.39705 0.45879 0.37899 0.46713 C 0.31424 0.49629 0.24844 0.52106 0.18611 0.5581 C 0.14497 0.5824 0.10313 0.60416 0.06302 0.63125 C -0.025 0.69143 -0.10729 0.76111 -0.18646 0.84004 C -0.21076 0.86458 -0.50191 1.17754 -0.47014 1.17639 L -0.22101 1.16088 C -0.16024 1.14884 -0.09896 1.13796 -0.03837 1.12361 C 0.08264 1.0949 0.23924 1.04745 0.35729 1.00254 C 0.42205 0.97685 0.48698 0.95092 0.55 0.91921 C 0.73229 0.82662 0.80781 0.79537 0.94271 0.67569 C 0.95556 0.66458 0.96684 0.65023 0.97899 0.63703 C 0.98299 0.62106 0.98663 0.61852 0.96285 0.61805 C 0.94149 0.61713 0.92049 0.62152 0.89931 0.62384 C 0.6059 0.69259 0.97222 0.60532 0.60938 0.69699 L 0.14254 0.81273 C -0.08229 0.86967 -0.17795 0.89606 -0.40035 0.95949 C -0.48611 0.98402 -0.57222 1.00555 -0.65712 1.03541 L -0.87153 1.10856 C -0.89236 1.12916 -0.91528 1.14629 -0.93385 1.17037 C -0.93698 1.17477 -0.92483 1.17477 -0.92083 1.17245 C -0.85278 1.13495 -0.78646 1.09166 -0.71944 1.05277 C -0.46788 0.90625 -0.40642 0.88055 -0.08333 0.71435 C 0.15382 0.59236 0.37691 0.48773 0.60799 0.32986 C 0.69844 0.26782 0.78004 0.21828 0.86302 0.14236 C 0.87535 0.13102 0.88524 0.11551 0.89636 0.10162 C 0.89722 0.09791 0.89948 0.09375 0.89931 0.09027 C 0.89879 0.08657 0.89722 0.0831 0.89479 0.08264 C 0.88594 0.07986 0.87656 0.08078 0.86736 0.08032 C 0.72066 0.09236 0.79757 0.0831 0.55295 0.14051 C 0.44913 0.16504 0.33108 0.1956 0.22952 0.23333 C 0.09219 0.28426 -0.04444 0.33703 -0.18038 0.39352 C -0.20694 0.40463 -0.28403 0.44444 -0.25729 0.43588 C -0.23837 0.43009 -0.21944 0.42523 -0.20069 0.41852 C -0.17066 0.4081 -0.14114 0.3956 -0.11111 0.38588 C -0.03194 0.36065 0.04722 0.33773 0.12674 0.31435 C 0.33056 0.25416 0.24809 0.28796 0.33264 0.25254 C 0.29844 0.28703 0.25972 0.32824 0.2224 0.35277 C 0.08611 0.44305 -0.0526 0.52685 -0.19062 0.61227 C -0.29305 0.67569 -0.39809 0.73125 -0.49913 0.79953 C -0.57517 0.85092 -0.63611 0.88287 -0.70052 0.95393 C -0.7184 0.97384 -0.73368 1.00694 -0.74687 1.03287 C -0.74358 1.04444 -0.7441 1.05879 -0.7368 1.06597 C -0.71163 1.08912 -0.5993 1.08912 -0.59618 1.08912 C -0.54479 1.08889 -0.49375 1.0919 -0.44253 1.08727 C -0.35191 1.07893 -0.04913 1.02291 0.02535 1.00254 C 0.74254 0.80347 0.61267 0.84838 1.0441 0.67407 C 1.04219 0.62708 1.07153 0.54907 1.0382 0.53217 C 0.97222 0.50046 0.89792 0.55185 0.8283 0.56759 C 0.42049 0.65972 0.36372 0.70324 -0.10226 0.88819 C -0.15625 0.90995 -0.20955 0.9331 -0.26302 0.95602 C -0.30399 0.97384 -0.42795 1.0243 -0.38594 1.00995 C -0.38021 1.00833 -0.3743 1.00671 -0.36858 1.00416 C -0.27309 0.96296 -0.17899 0.91458 -0.08212 0.8787 C 0.10538 0.80972 0.2967 0.76111 0.48333 0.68912 L 0.83403 0.55393 C 1.09219 0.3449 1.24132 0.33634 1.0224 -0.28449 C 0.99254 -0.36875 0.88229 -0.27662 0.81215 -0.27246 C 0.57274 -0.20741 0.33195 -0.14954 0.0934 -0.07801 C -0.07378 -0.02732 -0.36337 0.09907 -0.52673 0.16759 C -0.66233 0.31065 -0.83941 0.40324 -0.93385 0.59676 C -0.9783 0.68727 -0.97465 0.91504 -0.8934 0.91736 C -0.66371 0.92361 -0.45208 0.74074 -0.24271 0.61574 C 0.00573 0.46759 0.4375 0.22176 0.59063 0.03634 L 0.75 -0.15695 C 0.75087 -0.16852 0.75417 -0.17986 0.75295 -0.19144 C 0.75174 -0.2 0.74879 -0.21065 0.74271 -0.21297 C 0.68993 -0.23079 0.63542 -0.23704 0.58177 -0.24931 C 0.35365 -0.23449 0.12483 -0.2338 -0.10226 -0.2051 C -0.30625 -0.17894 -0.71076 -0.08542 -0.71076 -0.08519 C -0.79392 -0.03658 -0.98941 -0.03195 -0.93108 0.15046 C -0.92726 0.16203 -0.9125 0.14421 -0.90347 0.14051 L -0.27031 -0.12199 C 0.09063 -0.27292 -0.125 -0.19977 0.25 -0.30556 C 1.15955 -0.27084 1.02379 -0.36135 0.07604 0.03032 C -0.01319 0.06736 -0.10139 0.10879 -0.18923 0.15208 C -0.25469 0.18449 -0.63316 0.36203 -0.77587 0.47291 C -0.8066 0.49629 -0.83281 0.52963 -0.86146 0.5581 C -0.73472 0.56504 -0.82483 0.56365 -0.55104 0.48657 L 0.46007 0.19676 C 0.5217 0.17916 0.58438 0.16782 0.64566 0.14838 C 0.67552 0.13865 0.71632 0.08727 0.73524 0.11921 C 0.75347 0.1493 0.68438 0.15486 0.65729 0.16759 C 0.52865 0.22824 0.39792 0.28125 0.26858 0.33981 C 0.15695 0.39004 0.0382 0.4199 -0.06597 0.49421 C -0.07344 0.4993 -0.08055 0.50347 -0.08767 0.50949 C -0.08889 0.51041 -0.09184 0.51365 -0.0908 0.51365 C 0.01476 0.47916 0.1184 0.43264 0.22517 0.4074 L 0.50365 0.3412 C 0.53524 0.33472 0.6158 0.32546 0.65868 0.32014 C 0.38229 0.56551 0.57083 0.40301 -0.12101 0.84953 C -0.21788 0.91203 -0.30972 0.99791 -0.4151 1.02731 C -0.50451 1.05277 -0.7717 1.13333 -0.68316 1.10277 C 0.74618 0.61319 0.18924 0.84375 1.00365 0.48773 C 1.00642 0.45879 1.10452 -0.27014 1.01372 -0.30556 C 0.90156 -0.34908 0.31823 -0.14144 0.11806 -0.05463 C -0.20417 0.08518 -0.84531 0.37801 -0.84531 0.37847 C -0.87483 0.52893 -0.90764 0.67847 -0.93385 0.83009 C -0.93472 0.83518 -0.92864 0.83865 -0.92517 0.83819 C -0.83646 0.81852 -0.74739 0.79953 -0.66007 0.7706 C -0.17153 0.60949 -0.26736 0.63078 0.05295 0.49768 C 0.07118 0.49027 0.01597 0.51481 -0.00226 0.52315 C -0.13177 0.58264 -0.25816 0.65555 -0.39045 0.70277 L -0.6934 0.81134 C -0.77344 0.90046 -0.86614 0.97338 -0.93385 1.07986 C -1.01528 1.20625 -0.88229 1.17315 -0.87153 1.17245 L 0.16146 0.8243 C 0.45677 0.72083 1.0441 0.5 1.0441 0.50046 C 1.02813 0.23194 1.15035 -0.13033 0.99636 -0.30348 C 0.8632 -0.45348 0.65851 -0.18727 0.49063 -0.12408 C 0.29844 -0.05139 0.1066 0.02199 -0.08333 0.1037 C -0.29427 0.19444 -0.71215 0.39166 -0.71215 0.39166 C -0.78611 0.5 -0.87222 0.5956 -0.93385 0.71643 C -0.98264 0.81227 -0.88125 0.79838 -0.86719 0.79953 C -0.60156 0.73379 -0.41076 0.69004 -0.13403 0.60254 C 0.1007 0.52801 0.33351 0.44305 0.56736 0.36435 C 0.54757 0.36065 0.54792 0.35995 0.51806 0.36852 C 0.44879 0.38865 0.37952 0.41111 0.31059 0.43426 C 0.20938 0.46828 0.10903 0.50671 0.00799 0.54074 C -0.10104 0.57685 -0.21042 0.60995 -0.31944 0.6449 C -0.32135 0.6456 -0.32517 0.64699 -0.32517 0.64722 C -0.2625 0.59861 -0.2033 0.5412 -0.13698 0.50208 C 0.25365 0.27037 1.0441 -0.16435 1.0441 -0.16412 C 1.0007 -0.39838 1.04861 -0.3375 0.77031 -0.30348 C 0.13368 -0.22593 -0.14045 -0.10139 -0.84844 0.1074 C -0.91007 0.29051 -0.97309 0.37338 -0.92517 0.57523 C -0.92118 0.59259 -0.8993 0.56412 -0.8875 0.55555 C -0.69514 0.41412 -0.19844 0.04838 -0.00226 -0.14699 C 0.01406 -0.16343 -0.04271 -0.14584 -0.06319 -0.14514 C -0.20694 -0.1007 -0.22413 -0.09977 -0.4151 0.00902 C -0.53576 0.07801 -0.77014 0.23727 -0.77014 0.2375 " pathEditMode="relative" rAng="0" ptsTypes="AAAAAAAAAAAAAAAAAAAAAAAAAAAAAAAAAAAAAAAAAAAAAAAAAAAAAAAAAAAAAAAAAAAAAAAAAAAAAAAAAAAAAAAAAAAAAAAAAAAAAAAAAAAAAAAAAAA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62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56 0.04977 L 0.12656 0.04977 L 0.12656 0.03033 L 0.10191 -0.03518 " pathEditMode="relative" ptsTypes="AAAA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312 -0.13241 L -0.50312 -0.13241 C -0.49826 -0.1331 -0.4934 -0.13565 -0.48871 -0.13449 C -0.47864 -0.13171 -0.46944 -0.12523 -0.45972 -0.12083 C -0.45208 -0.11736 -0.44444 -0.11366 -0.43645 -0.11111 L -0.39444 -0.09768 C -0.37465 -0.09097 -0.35503 -0.08264 -0.33507 -0.07639 C -0.27812 -0.05879 -0.221 -0.04305 -0.16406 -0.02616 L 0.06493 0.04144 L 0.18959 0.07824 C 0.26737 0.10162 0.31806 0.11621 0.39254 0.14769 C 0.45139 0.17269 0.43959 0.16644 0.47952 0.19977 C 0.48039 0.20301 0.48299 0.20625 0.4823 0.20949 C 0.47674 0.2382 0.4625 0.25209 0.44184 0.26366 C 0.40018 0.28704 0.35851 0.3125 0.31424 0.32547 C 0.25052 0.34422 0.18733 0.36644 0.12292 0.38148 C 0.04028 0.4007 0.02865 0.40209 -0.05104 0.42593 C -0.07274 0.43241 -0.09461 0.43935 -0.11614 0.44722 C -0.13993 0.45602 -0.1559 0.46412 -0.17708 0.47431 C -0.17569 0.47547 -0.17448 0.47824 -0.17274 0.47824 C -0.16684 0.47824 -0.16111 0.4757 -0.15538 0.47431 C -0.14513 0.47176 -0.13507 0.46875 -0.12482 0.46644 C -0.1085 0.46297 -0.09201 0.46065 -0.07569 0.45695 C -0.05868 0.45301 -0.04184 0.44722 -0.02482 0.44329 C -0.00763 0.43935 0.0099 0.43704 0.02726 0.4338 C 0.13021 0.4132 0.08091 0.42084 0.12431 0.41435 C 0.13212 0.41088 0.13264 0.41019 0.11719 0.42199 C 0.10521 0.43125 0.09341 0.44144 0.08091 0.44908 C 0.05469 0.46528 0.0283 0.48056 0.00122 0.49352 C -0.09878 0.54167 -0.16736 0.56482 -0.27569 0.5882 C -0.4026 0.61574 -0.52847 0.62755 -0.65677 0.63658 C -0.72204 0.64121 -0.78732 0.64259 -0.85225 0.6463 L -1.13489 0.66366 C -1.04531 0.6007 -1.05 0.6 -0.94948 0.54769 C -0.90243 0.52315 -0.8559 0.49676 -0.80729 0.47824 C -0.55086 0.37986 -0.33906 0.32292 -0.07708 0.25209 C 0.26424 0.15972 -0.06892 0.25695 0.20695 0.17871 C 0.27101 0.16042 0.26233 0.1632 0.29983 0.14954 C 0.28108 0.14537 0.29219 0.14699 0.25921 0.15162 L 0.19393 0.16134 C 0.17448 0.16459 0.00521 0.19468 -0.04809 0.20764 C -0.06857 0.2125 -0.08871 0.21898 -0.10902 0.225 C -0.16198 0.24074 -0.11579 0.22847 -0.13941 0.23472 C -0.13368 0.23148 -0.12777 0.22847 -0.12204 0.225 C -0.10156 0.2125 -0.08229 0.19653 -0.06111 0.18634 C -0.02517 0.16875 0.01198 0.15486 0.04896 0.1419 C 0.16858 0.1 0.26702 0.07454 0.39098 0.05301 C 0.52952 0.02917 0.80695 -0.01065 0.80695 -0.01065 C 0.8191 -0.01967 0.84289 -0.01944 0.84323 -0.03773 C 0.84375 -0.05787 0.82362 -0.07546 0.80851 -0.07639 C 0.77292 -0.07893 0.73924 -0.05463 0.70417 -0.04745 C 0.57934 -0.02222 0.45417 0.00139 0.32882 0.02014 C -0.45763 0.13797 0.03195 0.05347 -0.52934 0.12454 C -0.71527 0.14815 -0.89323 0.17894 -1.07847 0.20949 C -1.09722 0.23797 -1.12152 0.26111 -1.13489 0.29468 C -1.13923 0.30533 -1.13507 0.32639 -1.12621 0.3294 C -1.11319 0.3338 -1.10139 0.31551 -1.08854 0.30996 C -1.01076 0.27616 -0.94722 0.2544 -0.86527 0.23079 C -0.79253 0.20996 -0.60451 0.16389 -0.53645 0.15556 C -0.39618 0.13773 -0.25538 0.12963 -0.11475 0.1169 C -0.07569 0.12732 -0.07777 0.1213 -0.15104 0.15347 C -0.2618 0.20232 -0.33645 0.22709 -0.45538 0.25394 C -0.64444 0.29653 -0.75659 0.30486 -0.95086 0.3331 L -1.13489 0.36227 C -1.13194 0.39306 -1.14496 0.43634 -1.12621 0.45486 C -1.10954 0.47153 -1.08698 0.43658 -1.06684 0.42986 C -1.01493 0.41227 -0.96284 0.39514 -0.91024 0.38148 C -0.82795 0.36019 -0.74566 0.34097 -0.66267 0.32547 C -0.47638 0.29051 -0.19461 0.25417 -0.0118 0.24422 C 0.23004 0.23125 0.47223 0.2294 0.71424 0.22107 L 0.84323 0.21528 C 0.82414 0.28866 0.84098 0.26621 0.76927 0.29468 C 0.6757 0.33148 0.47327 0.40232 0.3882 0.41621 C -0.41961 0.54908 -0.41701 0.54051 -1.02187 0.58449 C -1.05954 0.59213 -1.10191 0.58218 -1.13489 0.60764 C -1.14757 0.61736 -1.14184 0.66065 -1.1276 0.66551 C -1.10625 0.67292 -1.08732 0.64144 -1.06684 0.63079 C -1.01579 0.60463 -0.96632 0.57153 -0.91319 0.55533 C -0.58298 0.45602 -0.25121 0.36366 0.0823 0.28496 C 0.23525 0.24884 0.3908 0.23912 0.54462 0.21158 C 0.64462 0.19352 0.74375 0.16898 0.84323 0.14769 C 0.81962 -0.36342 0.875 -0.01366 0.03594 0.02986 C -0.671 0.06644 -0.47309 0.05301 -0.99427 0.09746 C -1.04114 0.10718 -1.09618 0.09005 -1.13489 0.12639 C -1.15208 0.14259 -1.12257 0.19884 -1.10156 0.19792 C -1.00208 0.19329 -0.90902 0.12685 -0.81024 0.11111 L -0.55833 0.07037 C -0.23385 0.02616 0.12344 -0.0037 0.44184 -0.00694 L 0.84323 -0.01065 C 0.63802 0.0625 0.51007 0.11528 0.30417 0.1632 C 0.19202 0.18912 0.07917 0.2088 -0.03368 0.22894 C -1.32482 0.45857 -0.42465 0.28611 -1.13489 0.42408 C -1.13246 0.4544 -1.1493 0.50509 -1.1276 0.51482 C -1.1 0.52732 -1.07621 0.47778 -1.04948 0.46273 C -0.88402 0.36898 -0.76562 0.31667 -0.58281 0.25787 C -0.36302 0.18704 -0.00451 0.10556 0.21285 0.06459 C 0.37431 0.03426 0.53646 0.01181 0.69827 -0.01458 C 0.74671 -0.03588 0.81771 -0.01967 0.84323 -0.07847 C 0.86945 -0.13819 0.86233 -0.25231 0.81563 -0.2831 C 0.73473 -0.33657 0.63507 -0.27801 0.54462 -0.27546 L -0.02638 -0.23866 L -0.72204 -0.20972 C -0.85954 -0.21366 -0.99843 -0.19699 -1.13489 -0.22129 C -1.15139 -0.2243 -1.12569 -0.27083 -1.11024 -0.2794 C -0.92934 -0.37893 -0.74704 -0.47916 -0.55677 -0.54028 C -0.05642 -0.70046 0.24202 -0.71342 0.71719 -0.76227 C 0.34237 -0.64514 0.47396 -0.6743 -0.18437 -0.63287 C -0.50104 -0.61296 -0.81805 -0.61366 -1.13489 -0.60393 C -1.12222 -0.73912 -1.15364 -0.76296 -1.04496 -0.76227 L 0.84323 -0.73333 C 0.77605 -0.57685 0.73681 -0.39213 0.64184 -0.26389 C 0.58386 -0.18541 0.48976 -0.17569 0.4099 -0.14791 C -0.22691 0.07384 -0.47638 0.10648 -1.13489 0.25023 C -1.13159 0.40672 -1.12482 0.5632 -1.12482 0.71968 C -1.12482 0.72593 -1.13576 0.7125 -1.13489 0.70602 C -1.11319 0.54977 -1.16736 0.30394 -1.05816 0.24051 C -0.57795 -0.03842 0.17674 -0.07338 0.74028 -0.12083 C 0.77466 -0.13055 0.87587 -0.1669 0.84323 -0.14977 C 0.6698 -0.05972 0.49983 0.05232 0.31719 0.09931 C -0.0677 0.19861 -0.72222 0.20834 -1.13489 0.225 C -1.1243 0.20255 -1.11996 0.1713 -1.10295 0.15741 C -1.06579 0.12685 -1.02257 0.10996 -0.97986 0.09746 C -0.81527 0.04931 -0.65104 -0.00903 -0.48281 -0.0243 C -0.04166 -0.06435 0.40122 -0.05393 0.84323 -0.06875 C 0.51094 0.54468 0.80087 0.04537 -0.69878 0.24236 C -0.8434 0.26134 -0.98941 0.25139 -1.13489 0.25602 C -1.07829 0.26597 -1.13454 0.26088 -1.02482 0.21158 C -0.97326 0.1882 -0.92135 0.16482 -0.86823 0.14954 C -0.60503 0.07408 -0.34027 0.00718 -0.07569 -0.06088 L 0.84323 -0.29097 C 0.58073 -0.52037 0.77622 -0.40463 0.27223 -0.33912 C 0.05226 -0.31065 -0.18454 -0.30393 -0.40468 -0.29097 L -1.09583 -0.24838 C -1.10885 -0.21551 -1.12361 -0.18379 -1.13489 -0.14977 C -1.13576 -0.14745 -1.13107 -0.14722 -1.12916 -0.14791 C -1.05399 -0.17315 -0.98038 -0.20625 -0.90451 -0.22708 C -0.82257 -0.24953 -0.7401 -0.26759 -0.65677 -0.27731 C 0.02188 -0.35741 0.18612 -0.35254 0.84323 -0.37986 C 0.72778 -0.12592 0.65452 0.17176 0.49688 0.38148 C 0.40296 0.50648 0.2566 0.54422 0.12587 0.57477 C -0.23003 0.65787 -0.59305 0.6713 -0.95225 0.71968 C -1.01319 0.71898 -1.07448 0.72662 -1.13489 0.71783 C -1.14218 0.71667 -1.12847 0.69861 -1.12187 0.69445 C -1.00781 0.62153 -0.89409 0.5463 -0.77569 0.48773 C -0.66423 0.43287 -0.55 0.38658 -0.43368 0.3544 C -0.09045 0.25949 0.25816 0.20255 0.60122 0.10718 C 0.68455 0.08403 0.92726 0.01644 0.84323 -0.00116 C 0.62084 -0.04768 0.39306 0.01042 0.16789 0.01644 C -1.15885 0.26621 -1.28402 -0.28819 -1.11024 0.35255 C -0.6684 0.28357 -0.2276 0.19815 0.21563 0.14584 C 0.42414 0.12107 0.63421 0.13403 0.84323 0.12454 C 0.8066 0.19607 0.79566 0.31551 0.73316 0.33912 C -0.08507 0.64514 -0.40312 0.62639 -1.13489 0.66759 C -1.06823 0.50787 -1.05937 0.26482 -0.93489 0.1882 C -0.56684 -0.03842 -0.14479 -0.05509 0.24896 -0.18472 C 0.44809 -0.25023 0.64514 -0.32639 0.84323 -0.39722 C 0.79098 -0.05995 0.84341 -0.13356 0.39393 -0.05509 C -0.11336 0.03334 -0.62534 0.06204 -1.13489 0.1206 C -1.07204 0.00023 -1.04514 -0.17592 -0.94652 -0.24074 C -0.60121 -0.46736 0.62171 -0.56018 0.84323 -0.58842 C 0.81372 -0.52153 0.80348 -0.43009 0.75487 -0.3875 C 0.69358 -0.33403 0.61337 -0.33055 0.54028 -0.32384 C -0.01753 -0.27129 -0.57656 -0.24768 -1.13489 -0.20972 C -1.1335 -0.23356 -1.1434 -0.26458 -1.13055 -0.28125 C -1.121 -0.29352 -1.10573 -0.26828 -1.09288 -0.26389 C -0.97534 -0.22315 -0.8559 -0.1912 -0.73941 -0.14606 C -0.57326 -0.08171 -0.40538 -0.02199 -0.24513 0.06459 L 0.21563 0.31389 " pathEditMode="relative" ptsTypes="AAAAAAAAAAAAAAAAAAAAAAAAAAAAAAAAAAAAAAAAAAAAAAAAAAAAAAAAAAAAAAAAAAAAAAAAAAAAAAAAAAAAAAAAAAAAAAAAAAAAAAAAAAAAAAAAAAAAAAAAAAAAAAAAAAAAAAAAAAAAAAAAAAAAAAAAAAAAAAAAAAAAAAAA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" grpId="0" uiExpand="1" build="p">
        <p:tmplLst>
          <p:tmpl lvl="1">
            <p:tnLst>
              <p:par>
                <p:cTn presetID="0" presetClass="path" presetSubtype="0" accel="50000" decel="50000" fill="hold" nodeType="clickEffect">
                  <p:stCondLst>
                    <p:cond delay="0"/>
                  </p:stCondLst>
                  <p:childTnLst>
                    <p:animMotion origin="layout" path="M 0 0 L 0 0 C 0.00243 -0.00463 0.00347 -0.01088 0.00712 -0.01366 C 0.01146 -0.01667 0.01684 -0.01412 0.0217 -0.01551 C 0.03142 -0.01805 0.04097 -0.02222 0.0507 -0.02523 L 0.07674 -0.03287 C 0.08837 -0.03657 0.09983 -0.04097 0.11146 -0.04444 C 0.17622 -0.06412 0.13073 -0.04861 0.19566 -0.06574 C 0.20868 -0.06921 0.2217 -0.07315 0.23472 -0.07731 C 0.25122 -0.08264 0.26788 -0.0875 0.28403 -0.09468 C 0.28698 -0.09606 0.29566 -0.09907 0.29271 -0.09861 C 0.26597 -0.09491 0.26077 -0.0868 0.23177 -0.07546 C 0.21215 -0.06759 0.19254 -0.05972 0.1724 -0.05417 C 0.0816 -0.02917 -0.03576 -0.00046 -0.13194 0.01736 C -0.1743 0.02523 -0.21701 0.03125 -0.25955 0.03866 C -0.43837 0.07014 -0.30903 0.04699 -0.47535 0.08495 C -0.49809 0.09028 -0.52101 0.09329 -0.54358 0.09861 C -0.55903 0.10232 -0.57465 0.10648 -0.58993 0.11204 C -0.59601 0.11435 -0.61285 0.1257 -0.60729 0.12176 C -0.56111 0.08982 -0.53073 0.07107 -0.47969 0.05023 C -0.40816 0.02083 -0.33663 -0.00949 -0.26389 -0.03287 L -0.13194 -0.07546 C -0.08646 -0.09074 -0.04149 -0.10926 0.00434 -0.12361 C 0.04705 -0.13704 0.09045 -0.1456 0.13333 -0.15856 C 0.2007 -0.17847 0.26754 -0.20139 0.33472 -0.22222 C 0.35017 -0.22708 0.36563 -0.23125 0.38108 -0.23588 C 0.38594 -0.23704 0.39566 -0.23958 0.39566 -0.23958 C 0.38594 -0.2338 0.37622 -0.22824 0.36667 -0.22222 C 0.35295 -0.21343 0.34011 -0.20278 0.32604 -0.19514 C 0.2849 -0.17315 0.24271 -0.15463 0.20139 -0.13333 C 0.17761 -0.12106 0.15417 -0.10741 0.13038 -0.09468 C 0.0816 -0.06875 0.08056 -0.07315 0.03906 -0.03866 C 0.03386 -0.03426 0.02934 -0.02847 0.02465 -0.02315 C 0.02309 -0.01991 0.01997 -0.01736 0.02031 -0.01366 C 0.02049 -0.01042 0.02361 -0.00764 0.02604 -0.00764 C 0.04497 -0.00764 0.06372 -0.01065 0.08264 -0.01366 C 0.10833 -0.01759 0.13368 -0.02454 0.15938 -0.02893 C 0.22396 -0.04005 0.28854 -0.05532 0.35365 -0.05995 C 0.48837 -0.06968 0.425 -0.06597 0.5434 -0.07153 C 0.5632 -0.06968 0.58715 -0.08194 0.60278 -0.06574 C 0.61181 -0.05648 0.58507 -0.04653 0.57535 -0.03866 C 0.5566 -0.02384 0.53715 -0.01042 0.51736 0.00185 C 0.43125 0.05579 0.41875 0.05833 0.32031 0.09468 C 0.16441 0.15232 0.07031 0.17847 -0.10434 0.22986 C -0.15069 0.24352 -0.19618 0.26528 -0.24358 0.26852 L -0.35364 0.27639 C -0.38264 0.27176 -0.4526 0.29815 -0.44062 0.26273 C -0.42344 0.21204 -0.36441 0.21736 -0.32621 0.19514 C -0.28108 0.16898 -0.20625 0.12801 -0.16233 0.1044 L -0.07101 0.05602 C -0.04444 0.04167 -0.01719 0.02847 0.00868 0.01157 C 0.03906 -0.00833 0.07604 -0.01643 0.1 -0.04838 C 0.10243 -0.05162 0.11042 -0.05926 0.10712 -0.0581 C 0.07726 -0.04653 0.04879 -0.02847 0.01875 -0.01736 L -0.13333 0.03866 C -0.16111 0.04907 -0.18785 0.06343 -0.21597 0.07153 C -0.24062 0.07847 -0.26545 0.08472 -0.28993 0.09282 C -0.30312 0.09699 -0.31614 0.10255 -0.32899 0.1081 C -0.33403 0.11042 -0.34826 0.11273 -0.34358 0.11597 C -0.3375 0.11991 -0.33003 0.11343 -0.32326 0.11204 C -0.26215 0.06759 -0.25764 0.06134 -0.15955 0.02708 L -0.01597 -0.02315 C 0.03941 -0.04259 0.01823 -0.0375 0.05504 -0.04444 C 0.05955 -0.04653 0.09115 -0.06088 0.04045 -0.03287 C -0.00989 -0.00486 -0.05972 0.0257 -0.11163 0.04838 C -0.15469 0.0669 -0.19705 0.08796 -0.24062 0.1044 C -0.33281 0.13912 -0.49028 0.18495 -0.58264 0.2088 C -0.64566 0.225 -0.70885 0.24144 -0.77239 0.25324 C -0.83142 0.26389 -0.89114 0.26852 -0.95052 0.27639 C -1.04722 0.26273 -1.14965 0.28171 -1.24045 0.23565 C -1.26701 0.22222 -1.19792 0.18519 -1.17517 0.16227 C -1.1408 0.12778 -1.10538 0.09514 -1.06944 0.06366 C -0.89844 -0.08588 -0.77396 -0.16991 -0.57396 -0.30926 C -0.50382 -0.35787 -0.4316 -0.40139 -0.36094 -0.44838 L 0.06233 -0.73241 C 0.22674 -0.84398 0.39167 -0.95694 0.5434 -1.09745 C 0.57083 -1.12292 0.59653 -1.15162 0.62309 -1.17847 C 0.62257 -1.1875 0.62795 -1.20231 0.6217 -1.20555 C 0.59497 -1.21991 0.51719 -1.17083 0.50712 -1.16505 L 0.0724 -0.91204 L -0.54201 -0.5412 L -0.75347 -0.40787 C -0.89444 -0.31991 -0.97309 -0.27731 -1.10573 -0.17963 C -1.17812 -0.12639 -1.24861 -0.06898 -1.32014 -0.01366 C -1.33177 0.00833 -1.34653 0.02778 -1.35486 0.05208 C -1.35642 0.05671 -1.34844 0.05903 -1.34479 0.05787 C -1.32969 0.05301 -1.31545 0.04352 -1.30139 0.03472 C -1.23854 -0.00417 -1.17795 -0.04907 -1.11441 -0.08495 L -0.67257 -0.33426 C -0.62257 -0.36204 -0.57187 -0.38657 -0.5217 -0.41366 C -0.47969 -0.43634 -0.4375 -0.45903 -0.39566 -0.4831 C -0.35243 -0.5081 -0.22205 -0.58055 -0.26667 -0.56042 C -0.3658 -0.51597 -0.46302 -0.46412 -0.56389 -0.42708 C -0.93559 -0.29005 -0.42726 -0.47454 -1.03038 -0.27245 C -1.12205 -0.24167 -1.21285 -0.20671 -1.30417 -0.17384 C -1.35903 -0.11296 -1.27847 -0.20486 -1.15208 -0.23958 C -0.35087 -0.45995 -0.65608 -0.43981 -0.2493 -0.45023 C -0.22656 -0.43495 -0.22951 -0.43981 -0.29427 -0.4 C -0.37118 -0.35278 -0.44948 -0.30926 -0.52899 -0.2706 C -0.68472 -0.19468 -0.73038 -0.18819 -0.88246 -0.14491 C -0.85694 -0.13796 -0.83177 -0.12546 -0.80573 -0.12361 C -0.65833 -0.11435 -0.54705 -0.12893 -0.40295 -0.13912 C -0.14566 -0.15741 -0.2493 -0.14491 0.01007 -0.17593 L 0.59566 -0.24745 C 0.63594 -0.26412 0.70504 -0.2963 0.52899 -0.17384 C 0.40243 -0.08611 0.27465 -0.00069 0.1434 0.07338 C -0.32812 0.33982 -0.20712 0.25995 -0.77239 0.27639 C -0.79896 0.26088 -0.87587 0.25185 -0.85208 0.22986 C -0.67413 0.06713 -0.47118 -0.04074 -0.27969 -0.17384 C 0.14896 -0.47222 -0.13489 -0.26134 0.12309 -0.45602 C 0.10556 -0.50324 0.11875 -0.47639 0.02743 -0.45995 C -0.11007 -0.43518 -0.24548 -0.38495 -0.38403 -0.37685 L -0.90573 -0.34583 L -1.06371 -0.35162 C -1.0651 -0.35185 -1.0691 -0.35208 -1.06805 -0.3537 C -1.05399 -0.37361 -1.03958 -0.39352 -1.02309 -0.40972 C -0.95104 -0.4794 -0.8783 -0.54792 -0.80278 -0.61065 C -0.72205 -0.67778 -0.07969 -1.1912 0.00712 -1.19398 L 0.35504 -1.20555 C 0.15799 -1.09421 -0.03663 -0.9743 -0.23628 -0.87153 C -0.5184 -0.72639 -0.81684 -0.63588 -1.08976 -0.4618 C -1.19479 -0.39491 -1.26649 -0.25972 -1.35486 -0.15856 C -1.34809 -0.02199 -1.37274 0.12407 -1.33472 0.25116 C -1.32239 0.29213 -1.12309 0.22986 -1.11875 0.22801 C -0.93924 0.14792 -0.76042 0.06482 -0.58559 -0.03102 C -0.35173 -0.1588 -0.12378 -0.30579 0.10712 -0.44259 L 0.31146 -0.56227 L 0.62309 -0.75185 C 0.58924 -0.84861 0.62031 -0.80995 0.52899 -0.75949 C 0.29115 -0.62801 0.05452 -0.4919 -0.18698 -0.37292 C -0.43212 -0.25231 -0.68385 -0.15602 -0.93038 -0.04051 C -1.03889 0.01019 -1.14479 0.07014 -1.25208 0.1257 C -1.34965 0.22708 -1.40486 0.25787 -1.1375 0.17014 C -0.92361 0.09977 -0.71337 0.01111 -0.50156 -0.06968 C -0.41198 -0.1037 -0.32396 -0.14537 -0.23333 -0.17384 C 0.40677 -0.37569 0.12049 -0.29583 0.62309 -0.42523 C 0.44601 -0.24815 0.47865 -0.27407 0.05642 -0.12176 C -0.22292 -0.02106 -0.7941 0.1081 -0.7941 0.1081 C -0.6809 0.01157 -0.68055 0.00972 -0.49861 -0.12176 C -0.33194 -0.24213 -0.03298 -0.41412 0.10139 -0.48704 C 0.27379 -0.58055 0.80104 -0.82454 0.62309 -0.75185 C 0.41198 -0.66551 0.20469 -0.56042 -0.01024 -0.49282 L -1.35486 -0.06968 C -1.28281 -0.01042 -1.33507 -0.03472 -1.21007 -0.09653 C -1.0809 -0.16065 -0.95208 -0.22546 -0.82153 -0.28403 C -0.73125 -0.32477 -0.63976 -0.36042 -0.54792 -0.39421 C -0.35625 -0.46481 -0.16389 -0.53264 0.02899 -0.59722 C 0.2467 -0.67014 0.39861 -0.70301 0.62309 -0.75949 C 0.59792 -0.79305 0.62014 -0.7713 0.55365 -0.75185 C 0.45139 -0.72153 0.34931 -0.68958 0.24636 -0.66481 C 0.17726 -0.64815 0.10712 -0.6412 0.03767 -0.62801 L -0.41163 -0.5412 C -0.50382 -0.5213 -0.59531 -0.4956 -0.68698 -0.47153 C -0.69635 -0.46921 -0.72361 -0.45949 -0.71458 -0.4618 C -0.41111 -0.54028 -0.10503 -0.60301 0.19566 -0.69954 L 0.62309 -0.8368 C 0.61927 -0.87616 0.6316 -0.92546 0.61146 -0.95463 C 0.5974 -0.97523 0.56979 -0.94977 0.54913 -0.94491 C 0.4132 -0.91319 0.2783 -0.87384 0.14202 -0.84444 L -1.27812 -0.55069 C -1.30364 -0.4618 -1.42031 -0.32245 -1.35486 -0.28403 C -1.24288 -0.21829 -1.11632 -0.35856 -0.99549 -0.38449 L -0.3566 -0.52176 C -0.21962 -0.54977 -0.08108 -0.56389 0.05504 -0.59907 C 0.24583 -0.64838 0.43368 -0.7162 0.62309 -0.775 C 0.62257 -0.8625 0.6592 -0.96597 0.6217 -1.0375 C 0.59392 -1.09051 0.52517 -1.05023 0.47674 -1.05486 C 0.42083 -1.06042 0.36476 -1.06574 0.30868 -1.06852 C -0.73194 -1.12037 -0.44149 -1.1125 -1.17674 -1.11875 C -1.08854 -1.14213 -0.85764 -1.2162 -0.75052 -1.20555 C -0.65156 -1.19583 -0.55469 -1.16065 -0.4566 -1.13796 C -0.69045 -1.10764 -0.92621 -1.1 -1.15781 -1.04722 C -1.41528 -0.98866 -1.3743 -0.98264 -1.30712 -0.81157 C -0.89739 -0.87616 -0.48663 -0.92755 -0.0783 -1.00463 C 0.03038 -1.02523 0.13976 -1.04005 0.24774 -1.06643 C 0.37379 -1.09745 0.49809 -1.14005 0.62309 -1.17662 C 0.20243 -1.18426 0.55486 -1.19005 -0.39566 -0.87731 C -1.19392 -0.61458 -0.86267 -0.75764 -1.35486 -0.52569 C -1.3467 -0.36018 -1.38906 -0.17523 -1.33038 -0.02893 C -1.30139 0.04282 -1.20868 -0.00833 -1.14774 -0.00972 C -1.01649 -0.01227 -0.88594 -0.03032 -0.75486 -0.04051 C -0.48455 -0.10509 -0.21302 -0.16157 0.05642 -0.2338 C 0.25156 -0.28611 0.39063 -0.37037 0.57813 -0.46574 C 0.61979 -0.57245 0.61806 -0.52986 0.44045 -0.5662 C 0.40191 -0.57407 0.36233 -0.56968 0.32309 -0.57014 L -0.0059 -0.57199 C -0.23246 -0.55139 -0.35399 -0.55949 -0.56094 -0.4831 C -0.57621 -0.47755 -0.58698 -0.45856 -0.6 -0.44653 C -0.56233 -0.42477 -0.56319 -0.4206 -0.51302 -0.4213 C -0.34826 -0.42361 -0.18368 -0.43171 -0.01892 -0.4368 C 0.21007 -0.48426 0.06146 -0.45162 -0.17396 -0.41736 L -0.97083 -0.30532 C -1.37118 -0.2463 -1.35486 -0.41481 -1.35486 -0.17778 " pathEditMode="relative" ptsTypes="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</p:childTnLst>
                </p:cTn>
              </p:par>
            </p:tnLst>
          </p:tmpl>
          <p:tmpl lvl="2"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0 0 L 0 0 C 0.00243 -0.00463 0.00347 -0.01088 0.00712 -0.01366 C 0.01146 -0.01667 0.01684 -0.01412 0.0217 -0.01551 C 0.03142 -0.01805 0.04097 -0.02222 0.0507 -0.02523 L 0.07674 -0.03287 C 0.08837 -0.03657 0.09983 -0.04097 0.11146 -0.04444 C 0.17622 -0.06412 0.13073 -0.04861 0.19566 -0.06574 C 0.20868 -0.06921 0.2217 -0.07315 0.23472 -0.07731 C 0.25122 -0.08264 0.26788 -0.0875 0.28403 -0.09468 C 0.28698 -0.09606 0.29566 -0.09907 0.29271 -0.09861 C 0.26597 -0.09491 0.26077 -0.0868 0.23177 -0.07546 C 0.21215 -0.06759 0.19254 -0.05972 0.1724 -0.05417 C 0.0816 -0.02917 -0.03576 -0.00046 -0.13194 0.01736 C -0.1743 0.02523 -0.21701 0.03125 -0.25955 0.03866 C -0.43837 0.07014 -0.30903 0.04699 -0.47535 0.08495 C -0.49809 0.09028 -0.52101 0.09329 -0.54358 0.09861 C -0.55903 0.10232 -0.57465 0.10648 -0.58993 0.11204 C -0.59601 0.11435 -0.61285 0.1257 -0.60729 0.12176 C -0.56111 0.08982 -0.53073 0.07107 -0.47969 0.05023 C -0.40816 0.02083 -0.33663 -0.00949 -0.26389 -0.03287 L -0.13194 -0.07546 C -0.08646 -0.09074 -0.04149 -0.10926 0.00434 -0.12361 C 0.04705 -0.13704 0.09045 -0.1456 0.13333 -0.15856 C 0.2007 -0.17847 0.26754 -0.20139 0.33472 -0.22222 C 0.35017 -0.22708 0.36563 -0.23125 0.38108 -0.23588 C 0.38594 -0.23704 0.39566 -0.23958 0.39566 -0.23958 C 0.38594 -0.2338 0.37622 -0.22824 0.36667 -0.22222 C 0.35295 -0.21343 0.34011 -0.20278 0.32604 -0.19514 C 0.2849 -0.17315 0.24271 -0.15463 0.20139 -0.13333 C 0.17761 -0.12106 0.15417 -0.10741 0.13038 -0.09468 C 0.0816 -0.06875 0.08056 -0.07315 0.03906 -0.03866 C 0.03386 -0.03426 0.02934 -0.02847 0.02465 -0.02315 C 0.02309 -0.01991 0.01997 -0.01736 0.02031 -0.01366 C 0.02049 -0.01042 0.02361 -0.00764 0.02604 -0.00764 C 0.04497 -0.00764 0.06372 -0.01065 0.08264 -0.01366 C 0.10833 -0.01759 0.13368 -0.02454 0.15938 -0.02893 C 0.22396 -0.04005 0.28854 -0.05532 0.35365 -0.05995 C 0.48837 -0.06968 0.425 -0.06597 0.5434 -0.07153 C 0.5632 -0.06968 0.58715 -0.08194 0.60278 -0.06574 C 0.61181 -0.05648 0.58507 -0.04653 0.57535 -0.03866 C 0.5566 -0.02384 0.53715 -0.01042 0.51736 0.00185 C 0.43125 0.05579 0.41875 0.05833 0.32031 0.09468 C 0.16441 0.15232 0.07031 0.17847 -0.10434 0.22986 C -0.15069 0.24352 -0.19618 0.26528 -0.24358 0.26852 L -0.35364 0.27639 C -0.38264 0.27176 -0.4526 0.29815 -0.44062 0.26273 C -0.42344 0.21204 -0.36441 0.21736 -0.32621 0.19514 C -0.28108 0.16898 -0.20625 0.12801 -0.16233 0.1044 L -0.07101 0.05602 C -0.04444 0.04167 -0.01719 0.02847 0.00868 0.01157 C 0.03906 -0.00833 0.07604 -0.01643 0.1 -0.04838 C 0.10243 -0.05162 0.11042 -0.05926 0.10712 -0.0581 C 0.07726 -0.04653 0.04879 -0.02847 0.01875 -0.01736 L -0.13333 0.03866 C -0.16111 0.04907 -0.18785 0.06343 -0.21597 0.07153 C -0.24062 0.07847 -0.26545 0.08472 -0.28993 0.09282 C -0.30312 0.09699 -0.31614 0.10255 -0.32899 0.1081 C -0.33403 0.11042 -0.34826 0.11273 -0.34358 0.11597 C -0.3375 0.11991 -0.33003 0.11343 -0.32326 0.11204 C -0.26215 0.06759 -0.25764 0.06134 -0.15955 0.02708 L -0.01597 -0.02315 C 0.03941 -0.04259 0.01823 -0.0375 0.05504 -0.04444 C 0.05955 -0.04653 0.09115 -0.06088 0.04045 -0.03287 C -0.00989 -0.00486 -0.05972 0.0257 -0.11163 0.04838 C -0.15469 0.0669 -0.19705 0.08796 -0.24062 0.1044 C -0.33281 0.13912 -0.49028 0.18495 -0.58264 0.2088 C -0.64566 0.225 -0.70885 0.24144 -0.77239 0.25324 C -0.83142 0.26389 -0.89114 0.26852 -0.95052 0.27639 C -1.04722 0.26273 -1.14965 0.28171 -1.24045 0.23565 C -1.26701 0.22222 -1.19792 0.18519 -1.17517 0.16227 C -1.1408 0.12778 -1.10538 0.09514 -1.06944 0.06366 C -0.89844 -0.08588 -0.77396 -0.16991 -0.57396 -0.30926 C -0.50382 -0.35787 -0.4316 -0.40139 -0.36094 -0.44838 L 0.06233 -0.73241 C 0.22674 -0.84398 0.39167 -0.95694 0.5434 -1.09745 C 0.57083 -1.12292 0.59653 -1.15162 0.62309 -1.17847 C 0.62257 -1.1875 0.62795 -1.20231 0.6217 -1.20555 C 0.59497 -1.21991 0.51719 -1.17083 0.50712 -1.16505 L 0.0724 -0.91204 L -0.54201 -0.5412 L -0.75347 -0.40787 C -0.89444 -0.31991 -0.97309 -0.27731 -1.10573 -0.17963 C -1.17812 -0.12639 -1.24861 -0.06898 -1.32014 -0.01366 C -1.33177 0.00833 -1.34653 0.02778 -1.35486 0.05208 C -1.35642 0.05671 -1.34844 0.05903 -1.34479 0.05787 C -1.32969 0.05301 -1.31545 0.04352 -1.30139 0.03472 C -1.23854 -0.00417 -1.17795 -0.04907 -1.11441 -0.08495 L -0.67257 -0.33426 C -0.62257 -0.36204 -0.57187 -0.38657 -0.5217 -0.41366 C -0.47969 -0.43634 -0.4375 -0.45903 -0.39566 -0.4831 C -0.35243 -0.5081 -0.22205 -0.58055 -0.26667 -0.56042 C -0.3658 -0.51597 -0.46302 -0.46412 -0.56389 -0.42708 C -0.93559 -0.29005 -0.42726 -0.47454 -1.03038 -0.27245 C -1.12205 -0.24167 -1.21285 -0.20671 -1.30417 -0.17384 C -1.35903 -0.11296 -1.27847 -0.20486 -1.15208 -0.23958 C -0.35087 -0.45995 -0.65608 -0.43981 -0.2493 -0.45023 C -0.22656 -0.43495 -0.22951 -0.43981 -0.29427 -0.4 C -0.37118 -0.35278 -0.44948 -0.30926 -0.52899 -0.2706 C -0.68472 -0.19468 -0.73038 -0.18819 -0.88246 -0.14491 C -0.85694 -0.13796 -0.83177 -0.12546 -0.80573 -0.12361 C -0.65833 -0.11435 -0.54705 -0.12893 -0.40295 -0.13912 C -0.14566 -0.15741 -0.2493 -0.14491 0.01007 -0.17593 L 0.59566 -0.24745 C 0.63594 -0.26412 0.70504 -0.2963 0.52899 -0.17384 C 0.40243 -0.08611 0.27465 -0.00069 0.1434 0.07338 C -0.32812 0.33982 -0.20712 0.25995 -0.77239 0.27639 C -0.79896 0.26088 -0.87587 0.25185 -0.85208 0.22986 C -0.67413 0.06713 -0.47118 -0.04074 -0.27969 -0.17384 C 0.14896 -0.47222 -0.13489 -0.26134 0.12309 -0.45602 C 0.10556 -0.50324 0.11875 -0.47639 0.02743 -0.45995 C -0.11007 -0.43518 -0.24548 -0.38495 -0.38403 -0.37685 L -0.90573 -0.34583 L -1.06371 -0.35162 C -1.0651 -0.35185 -1.0691 -0.35208 -1.06805 -0.3537 C -1.05399 -0.37361 -1.03958 -0.39352 -1.02309 -0.40972 C -0.95104 -0.4794 -0.8783 -0.54792 -0.80278 -0.61065 C -0.72205 -0.67778 -0.07969 -1.1912 0.00712 -1.19398 L 0.35504 -1.20555 C 0.15799 -1.09421 -0.03663 -0.9743 -0.23628 -0.87153 C -0.5184 -0.72639 -0.81684 -0.63588 -1.08976 -0.4618 C -1.19479 -0.39491 -1.26649 -0.25972 -1.35486 -0.15856 C -1.34809 -0.02199 -1.37274 0.12407 -1.33472 0.25116 C -1.32239 0.29213 -1.12309 0.22986 -1.11875 0.22801 C -0.93924 0.14792 -0.76042 0.06482 -0.58559 -0.03102 C -0.35173 -0.1588 -0.12378 -0.30579 0.10712 -0.44259 L 0.31146 -0.56227 L 0.62309 -0.75185 C 0.58924 -0.84861 0.62031 -0.80995 0.52899 -0.75949 C 0.29115 -0.62801 0.05452 -0.4919 -0.18698 -0.37292 C -0.43212 -0.25231 -0.68385 -0.15602 -0.93038 -0.04051 C -1.03889 0.01019 -1.14479 0.07014 -1.25208 0.1257 C -1.34965 0.22708 -1.40486 0.25787 -1.1375 0.17014 C -0.92361 0.09977 -0.71337 0.01111 -0.50156 -0.06968 C -0.41198 -0.1037 -0.32396 -0.14537 -0.23333 -0.17384 C 0.40677 -0.37569 0.12049 -0.29583 0.62309 -0.42523 C 0.44601 -0.24815 0.47865 -0.27407 0.05642 -0.12176 C -0.22292 -0.02106 -0.7941 0.1081 -0.7941 0.1081 C -0.6809 0.01157 -0.68055 0.00972 -0.49861 -0.12176 C -0.33194 -0.24213 -0.03298 -0.41412 0.10139 -0.48704 C 0.27379 -0.58055 0.80104 -0.82454 0.62309 -0.75185 C 0.41198 -0.66551 0.20469 -0.56042 -0.01024 -0.49282 L -1.35486 -0.06968 C -1.28281 -0.01042 -1.33507 -0.03472 -1.21007 -0.09653 C -1.0809 -0.16065 -0.95208 -0.22546 -0.82153 -0.28403 C -0.73125 -0.32477 -0.63976 -0.36042 -0.54792 -0.39421 C -0.35625 -0.46481 -0.16389 -0.53264 0.02899 -0.59722 C 0.2467 -0.67014 0.39861 -0.70301 0.62309 -0.75949 C 0.59792 -0.79305 0.62014 -0.7713 0.55365 -0.75185 C 0.45139 -0.72153 0.34931 -0.68958 0.24636 -0.66481 C 0.17726 -0.64815 0.10712 -0.6412 0.03767 -0.62801 L -0.41163 -0.5412 C -0.50382 -0.5213 -0.59531 -0.4956 -0.68698 -0.47153 C -0.69635 -0.46921 -0.72361 -0.45949 -0.71458 -0.4618 C -0.41111 -0.54028 -0.10503 -0.60301 0.19566 -0.69954 L 0.62309 -0.8368 C 0.61927 -0.87616 0.6316 -0.92546 0.61146 -0.95463 C 0.5974 -0.97523 0.56979 -0.94977 0.54913 -0.94491 C 0.4132 -0.91319 0.2783 -0.87384 0.14202 -0.84444 L -1.27812 -0.55069 C -1.30364 -0.4618 -1.42031 -0.32245 -1.35486 -0.28403 C -1.24288 -0.21829 -1.11632 -0.35856 -0.99549 -0.38449 L -0.3566 -0.52176 C -0.21962 -0.54977 -0.08108 -0.56389 0.05504 -0.59907 C 0.24583 -0.64838 0.43368 -0.7162 0.62309 -0.775 C 0.62257 -0.8625 0.6592 -0.96597 0.6217 -1.0375 C 0.59392 -1.09051 0.52517 -1.05023 0.47674 -1.05486 C 0.42083 -1.06042 0.36476 -1.06574 0.30868 -1.06852 C -0.73194 -1.12037 -0.44149 -1.1125 -1.17674 -1.11875 C -1.08854 -1.14213 -0.85764 -1.2162 -0.75052 -1.20555 C -0.65156 -1.19583 -0.55469 -1.16065 -0.4566 -1.13796 C -0.69045 -1.10764 -0.92621 -1.1 -1.15781 -1.04722 C -1.41528 -0.98866 -1.3743 -0.98264 -1.30712 -0.81157 C -0.89739 -0.87616 -0.48663 -0.92755 -0.0783 -1.00463 C 0.03038 -1.02523 0.13976 -1.04005 0.24774 -1.06643 C 0.37379 -1.09745 0.49809 -1.14005 0.62309 -1.17662 C 0.20243 -1.18426 0.55486 -1.19005 -0.39566 -0.87731 C -1.19392 -0.61458 -0.86267 -0.75764 -1.35486 -0.52569 C -1.3467 -0.36018 -1.38906 -0.17523 -1.33038 -0.02893 C -1.30139 0.04282 -1.20868 -0.00833 -1.14774 -0.00972 C -1.01649 -0.01227 -0.88594 -0.03032 -0.75486 -0.04051 C -0.48455 -0.10509 -0.21302 -0.16157 0.05642 -0.2338 C 0.25156 -0.28611 0.39063 -0.37037 0.57813 -0.46574 C 0.61979 -0.57245 0.61806 -0.52986 0.44045 -0.5662 C 0.40191 -0.57407 0.36233 -0.56968 0.32309 -0.57014 L -0.0059 -0.57199 C -0.23246 -0.55139 -0.35399 -0.55949 -0.56094 -0.4831 C -0.57621 -0.47755 -0.58698 -0.45856 -0.6 -0.44653 C -0.56233 -0.42477 -0.56319 -0.4206 -0.51302 -0.4213 C -0.34826 -0.42361 -0.18368 -0.43171 -0.01892 -0.4368 C 0.21007 -0.48426 0.06146 -0.45162 -0.17396 -0.41736 L -0.97083 -0.30532 C -1.37118 -0.2463 -1.35486 -0.41481 -1.35486 -0.17778 " pathEditMode="relative" ptsTypes="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</p:childTnLst>
                </p:cTn>
              </p:par>
            </p:tnLst>
          </p:tmpl>
          <p:tmpl lvl="3"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0 0 L 0 0 C 0.00243 -0.00463 0.00347 -0.01088 0.00712 -0.01366 C 0.01146 -0.01667 0.01684 -0.01412 0.0217 -0.01551 C 0.03142 -0.01805 0.04097 -0.02222 0.0507 -0.02523 L 0.07674 -0.03287 C 0.08837 -0.03657 0.09983 -0.04097 0.11146 -0.04444 C 0.17622 -0.06412 0.13073 -0.04861 0.19566 -0.06574 C 0.20868 -0.06921 0.2217 -0.07315 0.23472 -0.07731 C 0.25122 -0.08264 0.26788 -0.0875 0.28403 -0.09468 C 0.28698 -0.09606 0.29566 -0.09907 0.29271 -0.09861 C 0.26597 -0.09491 0.26077 -0.0868 0.23177 -0.07546 C 0.21215 -0.06759 0.19254 -0.05972 0.1724 -0.05417 C 0.0816 -0.02917 -0.03576 -0.00046 -0.13194 0.01736 C -0.1743 0.02523 -0.21701 0.03125 -0.25955 0.03866 C -0.43837 0.07014 -0.30903 0.04699 -0.47535 0.08495 C -0.49809 0.09028 -0.52101 0.09329 -0.54358 0.09861 C -0.55903 0.10232 -0.57465 0.10648 -0.58993 0.11204 C -0.59601 0.11435 -0.61285 0.1257 -0.60729 0.12176 C -0.56111 0.08982 -0.53073 0.07107 -0.47969 0.05023 C -0.40816 0.02083 -0.33663 -0.00949 -0.26389 -0.03287 L -0.13194 -0.07546 C -0.08646 -0.09074 -0.04149 -0.10926 0.00434 -0.12361 C 0.04705 -0.13704 0.09045 -0.1456 0.13333 -0.15856 C 0.2007 -0.17847 0.26754 -0.20139 0.33472 -0.22222 C 0.35017 -0.22708 0.36563 -0.23125 0.38108 -0.23588 C 0.38594 -0.23704 0.39566 -0.23958 0.39566 -0.23958 C 0.38594 -0.2338 0.37622 -0.22824 0.36667 -0.22222 C 0.35295 -0.21343 0.34011 -0.20278 0.32604 -0.19514 C 0.2849 -0.17315 0.24271 -0.15463 0.20139 -0.13333 C 0.17761 -0.12106 0.15417 -0.10741 0.13038 -0.09468 C 0.0816 -0.06875 0.08056 -0.07315 0.03906 -0.03866 C 0.03386 -0.03426 0.02934 -0.02847 0.02465 -0.02315 C 0.02309 -0.01991 0.01997 -0.01736 0.02031 -0.01366 C 0.02049 -0.01042 0.02361 -0.00764 0.02604 -0.00764 C 0.04497 -0.00764 0.06372 -0.01065 0.08264 -0.01366 C 0.10833 -0.01759 0.13368 -0.02454 0.15938 -0.02893 C 0.22396 -0.04005 0.28854 -0.05532 0.35365 -0.05995 C 0.48837 -0.06968 0.425 -0.06597 0.5434 -0.07153 C 0.5632 -0.06968 0.58715 -0.08194 0.60278 -0.06574 C 0.61181 -0.05648 0.58507 -0.04653 0.57535 -0.03866 C 0.5566 -0.02384 0.53715 -0.01042 0.51736 0.00185 C 0.43125 0.05579 0.41875 0.05833 0.32031 0.09468 C 0.16441 0.15232 0.07031 0.17847 -0.10434 0.22986 C -0.15069 0.24352 -0.19618 0.26528 -0.24358 0.26852 L -0.35364 0.27639 C -0.38264 0.27176 -0.4526 0.29815 -0.44062 0.26273 C -0.42344 0.21204 -0.36441 0.21736 -0.32621 0.19514 C -0.28108 0.16898 -0.20625 0.12801 -0.16233 0.1044 L -0.07101 0.05602 C -0.04444 0.04167 -0.01719 0.02847 0.00868 0.01157 C 0.03906 -0.00833 0.07604 -0.01643 0.1 -0.04838 C 0.10243 -0.05162 0.11042 -0.05926 0.10712 -0.0581 C 0.07726 -0.04653 0.04879 -0.02847 0.01875 -0.01736 L -0.13333 0.03866 C -0.16111 0.04907 -0.18785 0.06343 -0.21597 0.07153 C -0.24062 0.07847 -0.26545 0.08472 -0.28993 0.09282 C -0.30312 0.09699 -0.31614 0.10255 -0.32899 0.1081 C -0.33403 0.11042 -0.34826 0.11273 -0.34358 0.11597 C -0.3375 0.11991 -0.33003 0.11343 -0.32326 0.11204 C -0.26215 0.06759 -0.25764 0.06134 -0.15955 0.02708 L -0.01597 -0.02315 C 0.03941 -0.04259 0.01823 -0.0375 0.05504 -0.04444 C 0.05955 -0.04653 0.09115 -0.06088 0.04045 -0.03287 C -0.00989 -0.00486 -0.05972 0.0257 -0.11163 0.04838 C -0.15469 0.0669 -0.19705 0.08796 -0.24062 0.1044 C -0.33281 0.13912 -0.49028 0.18495 -0.58264 0.2088 C -0.64566 0.225 -0.70885 0.24144 -0.77239 0.25324 C -0.83142 0.26389 -0.89114 0.26852 -0.95052 0.27639 C -1.04722 0.26273 -1.14965 0.28171 -1.24045 0.23565 C -1.26701 0.22222 -1.19792 0.18519 -1.17517 0.16227 C -1.1408 0.12778 -1.10538 0.09514 -1.06944 0.06366 C -0.89844 -0.08588 -0.77396 -0.16991 -0.57396 -0.30926 C -0.50382 -0.35787 -0.4316 -0.40139 -0.36094 -0.44838 L 0.06233 -0.73241 C 0.22674 -0.84398 0.39167 -0.95694 0.5434 -1.09745 C 0.57083 -1.12292 0.59653 -1.15162 0.62309 -1.17847 C 0.62257 -1.1875 0.62795 -1.20231 0.6217 -1.20555 C 0.59497 -1.21991 0.51719 -1.17083 0.50712 -1.16505 L 0.0724 -0.91204 L -0.54201 -0.5412 L -0.75347 -0.40787 C -0.89444 -0.31991 -0.97309 -0.27731 -1.10573 -0.17963 C -1.17812 -0.12639 -1.24861 -0.06898 -1.32014 -0.01366 C -1.33177 0.00833 -1.34653 0.02778 -1.35486 0.05208 C -1.35642 0.05671 -1.34844 0.05903 -1.34479 0.05787 C -1.32969 0.05301 -1.31545 0.04352 -1.30139 0.03472 C -1.23854 -0.00417 -1.17795 -0.04907 -1.11441 -0.08495 L -0.67257 -0.33426 C -0.62257 -0.36204 -0.57187 -0.38657 -0.5217 -0.41366 C -0.47969 -0.43634 -0.4375 -0.45903 -0.39566 -0.4831 C -0.35243 -0.5081 -0.22205 -0.58055 -0.26667 -0.56042 C -0.3658 -0.51597 -0.46302 -0.46412 -0.56389 -0.42708 C -0.93559 -0.29005 -0.42726 -0.47454 -1.03038 -0.27245 C -1.12205 -0.24167 -1.21285 -0.20671 -1.30417 -0.17384 C -1.35903 -0.11296 -1.27847 -0.20486 -1.15208 -0.23958 C -0.35087 -0.45995 -0.65608 -0.43981 -0.2493 -0.45023 C -0.22656 -0.43495 -0.22951 -0.43981 -0.29427 -0.4 C -0.37118 -0.35278 -0.44948 -0.30926 -0.52899 -0.2706 C -0.68472 -0.19468 -0.73038 -0.18819 -0.88246 -0.14491 C -0.85694 -0.13796 -0.83177 -0.12546 -0.80573 -0.12361 C -0.65833 -0.11435 -0.54705 -0.12893 -0.40295 -0.13912 C -0.14566 -0.15741 -0.2493 -0.14491 0.01007 -0.17593 L 0.59566 -0.24745 C 0.63594 -0.26412 0.70504 -0.2963 0.52899 -0.17384 C 0.40243 -0.08611 0.27465 -0.00069 0.1434 0.07338 C -0.32812 0.33982 -0.20712 0.25995 -0.77239 0.27639 C -0.79896 0.26088 -0.87587 0.25185 -0.85208 0.22986 C -0.67413 0.06713 -0.47118 -0.04074 -0.27969 -0.17384 C 0.14896 -0.47222 -0.13489 -0.26134 0.12309 -0.45602 C 0.10556 -0.50324 0.11875 -0.47639 0.02743 -0.45995 C -0.11007 -0.43518 -0.24548 -0.38495 -0.38403 -0.37685 L -0.90573 -0.34583 L -1.06371 -0.35162 C -1.0651 -0.35185 -1.0691 -0.35208 -1.06805 -0.3537 C -1.05399 -0.37361 -1.03958 -0.39352 -1.02309 -0.40972 C -0.95104 -0.4794 -0.8783 -0.54792 -0.80278 -0.61065 C -0.72205 -0.67778 -0.07969 -1.1912 0.00712 -1.19398 L 0.35504 -1.20555 C 0.15799 -1.09421 -0.03663 -0.9743 -0.23628 -0.87153 C -0.5184 -0.72639 -0.81684 -0.63588 -1.08976 -0.4618 C -1.19479 -0.39491 -1.26649 -0.25972 -1.35486 -0.15856 C -1.34809 -0.02199 -1.37274 0.12407 -1.33472 0.25116 C -1.32239 0.29213 -1.12309 0.22986 -1.11875 0.22801 C -0.93924 0.14792 -0.76042 0.06482 -0.58559 -0.03102 C -0.35173 -0.1588 -0.12378 -0.30579 0.10712 -0.44259 L 0.31146 -0.56227 L 0.62309 -0.75185 C 0.58924 -0.84861 0.62031 -0.80995 0.52899 -0.75949 C 0.29115 -0.62801 0.05452 -0.4919 -0.18698 -0.37292 C -0.43212 -0.25231 -0.68385 -0.15602 -0.93038 -0.04051 C -1.03889 0.01019 -1.14479 0.07014 -1.25208 0.1257 C -1.34965 0.22708 -1.40486 0.25787 -1.1375 0.17014 C -0.92361 0.09977 -0.71337 0.01111 -0.50156 -0.06968 C -0.41198 -0.1037 -0.32396 -0.14537 -0.23333 -0.17384 C 0.40677 -0.37569 0.12049 -0.29583 0.62309 -0.42523 C 0.44601 -0.24815 0.47865 -0.27407 0.05642 -0.12176 C -0.22292 -0.02106 -0.7941 0.1081 -0.7941 0.1081 C -0.6809 0.01157 -0.68055 0.00972 -0.49861 -0.12176 C -0.33194 -0.24213 -0.03298 -0.41412 0.10139 -0.48704 C 0.27379 -0.58055 0.80104 -0.82454 0.62309 -0.75185 C 0.41198 -0.66551 0.20469 -0.56042 -0.01024 -0.49282 L -1.35486 -0.06968 C -1.28281 -0.01042 -1.33507 -0.03472 -1.21007 -0.09653 C -1.0809 -0.16065 -0.95208 -0.22546 -0.82153 -0.28403 C -0.73125 -0.32477 -0.63976 -0.36042 -0.54792 -0.39421 C -0.35625 -0.46481 -0.16389 -0.53264 0.02899 -0.59722 C 0.2467 -0.67014 0.39861 -0.70301 0.62309 -0.75949 C 0.59792 -0.79305 0.62014 -0.7713 0.55365 -0.75185 C 0.45139 -0.72153 0.34931 -0.68958 0.24636 -0.66481 C 0.17726 -0.64815 0.10712 -0.6412 0.03767 -0.62801 L -0.41163 -0.5412 C -0.50382 -0.5213 -0.59531 -0.4956 -0.68698 -0.47153 C -0.69635 -0.46921 -0.72361 -0.45949 -0.71458 -0.4618 C -0.41111 -0.54028 -0.10503 -0.60301 0.19566 -0.69954 L 0.62309 -0.8368 C 0.61927 -0.87616 0.6316 -0.92546 0.61146 -0.95463 C 0.5974 -0.97523 0.56979 -0.94977 0.54913 -0.94491 C 0.4132 -0.91319 0.2783 -0.87384 0.14202 -0.84444 L -1.27812 -0.55069 C -1.30364 -0.4618 -1.42031 -0.32245 -1.35486 -0.28403 C -1.24288 -0.21829 -1.11632 -0.35856 -0.99549 -0.38449 L -0.3566 -0.52176 C -0.21962 -0.54977 -0.08108 -0.56389 0.05504 -0.59907 C 0.24583 -0.64838 0.43368 -0.7162 0.62309 -0.775 C 0.62257 -0.8625 0.6592 -0.96597 0.6217 -1.0375 C 0.59392 -1.09051 0.52517 -1.05023 0.47674 -1.05486 C 0.42083 -1.06042 0.36476 -1.06574 0.30868 -1.06852 C -0.73194 -1.12037 -0.44149 -1.1125 -1.17674 -1.11875 C -1.08854 -1.14213 -0.85764 -1.2162 -0.75052 -1.20555 C -0.65156 -1.19583 -0.55469 -1.16065 -0.4566 -1.13796 C -0.69045 -1.10764 -0.92621 -1.1 -1.15781 -1.04722 C -1.41528 -0.98866 -1.3743 -0.98264 -1.30712 -0.81157 C -0.89739 -0.87616 -0.48663 -0.92755 -0.0783 -1.00463 C 0.03038 -1.02523 0.13976 -1.04005 0.24774 -1.06643 C 0.37379 -1.09745 0.49809 -1.14005 0.62309 -1.17662 C 0.20243 -1.18426 0.55486 -1.19005 -0.39566 -0.87731 C -1.19392 -0.61458 -0.86267 -0.75764 -1.35486 -0.52569 C -1.3467 -0.36018 -1.38906 -0.17523 -1.33038 -0.02893 C -1.30139 0.04282 -1.20868 -0.00833 -1.14774 -0.00972 C -1.01649 -0.01227 -0.88594 -0.03032 -0.75486 -0.04051 C -0.48455 -0.10509 -0.21302 -0.16157 0.05642 -0.2338 C 0.25156 -0.28611 0.39063 -0.37037 0.57813 -0.46574 C 0.61979 -0.57245 0.61806 -0.52986 0.44045 -0.5662 C 0.40191 -0.57407 0.36233 -0.56968 0.32309 -0.57014 L -0.0059 -0.57199 C -0.23246 -0.55139 -0.35399 -0.55949 -0.56094 -0.4831 C -0.57621 -0.47755 -0.58698 -0.45856 -0.6 -0.44653 C -0.56233 -0.42477 -0.56319 -0.4206 -0.51302 -0.4213 C -0.34826 -0.42361 -0.18368 -0.43171 -0.01892 -0.4368 C 0.21007 -0.48426 0.06146 -0.45162 -0.17396 -0.41736 L -0.97083 -0.30532 C -1.37118 -0.2463 -1.35486 -0.41481 -1.35486 -0.17778 " pathEditMode="relative" ptsTypes="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</p:childTnLst>
                </p:cTn>
              </p:par>
            </p:tnLst>
          </p:tmpl>
          <p:tmpl lvl="4"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-0.22031 0.41412 L -0.22031 0.41436 C -0.21788 0.40949 -0.21684 0.40324 -0.21319 0.40047 C -0.20885 0.39746 -0.20347 0.4 -0.19861 0.39862 C -0.18889 0.39607 -0.17934 0.3919 -0.16962 0.38889 L -0.14358 0.38125 C -0.13194 0.37755 -0.12048 0.37315 -0.10885 0.36968 C -0.0441 0.35 -0.08958 0.36551 -0.02465 0.34838 C -0.01163 0.34491 0.00139 0.34098 0.01441 0.33681 C 0.0309 0.33149 0.04757 0.32662 0.06372 0.31945 C 0.06667 0.31806 0.07535 0.31505 0.0724 0.31551 C 0.04566 0.31922 0.04045 0.32732 0.01146 0.33866 C -0.00816 0.34653 -0.02778 0.3544 -0.04792 0.35996 C -0.13871 0.38496 -0.25608 0.41366 -0.35208 0.43149 C -0.39462 0.43936 -0.43733 0.44537 -0.47986 0.45278 C -0.65868 0.48426 -0.52934 0.46112 -0.69566 0.49908 C -0.7184 0.5044 -0.74132 0.50741 -0.76389 0.51274 C -0.77934 0.51644 -0.79496 0.52061 -0.81024 0.52616 C -0.81632 0.52848 -0.83316 0.53982 -0.8276 0.53588 C -0.78142 0.50394 -0.75104 0.48519 -0.7 0.46436 C -0.62847 0.43496 -0.55694 0.40463 -0.48403 0.38125 L -0.35208 0.33866 C -0.30677 0.32338 -0.2618 0.30487 -0.21597 0.29051 C -0.17326 0.27709 -0.12986 0.26852 -0.08698 0.25556 C -0.01962 0.23565 0.04722 0.21274 0.11441 0.1919 C 0.12986 0.18704 0.14531 0.18287 0.16077 0.17824 C 0.16563 0.17709 0.17535 0.17454 0.17535 0.17477 C 0.16563 0.18033 0.1559 0.18588 0.14636 0.1919 C 0.13264 0.2007 0.11979 0.21135 0.10573 0.21899 C 0.06458 0.24098 0.0224 0.25949 -0.01892 0.28079 C -0.04271 0.29306 -0.06614 0.30672 -0.08993 0.31945 C -0.13871 0.34537 -0.13976 0.34098 -0.18125 0.37547 C -0.18646 0.37987 -0.19097 0.38565 -0.19566 0.39098 C -0.19722 0.39422 -0.20035 0.39676 -0.2 0.40047 C -0.19983 0.40371 -0.1967 0.40649 -0.19427 0.40649 C -0.17535 0.40649 -0.1566 0.40348 -0.13767 0.40047 C -0.11198 0.39653 -0.08663 0.38959 -0.06094 0.38519 C 0.00365 0.37408 0.06823 0.3588 0.13333 0.35417 C 0.26806 0.34445 0.20469 0.34815 0.32309 0.3426 C 0.34288 0.34445 0.36684 0.33218 0.38247 0.34838 C 0.39149 0.35764 0.36476 0.3676 0.35504 0.37547 C 0.33629 0.39028 0.31684 0.40371 0.29705 0.41598 C 0.21094 0.46991 0.19844 0.47246 0.1 0.5088 C -0.0559 0.56644 -0.15 0.5926 -0.32448 0.64399 C -0.37083 0.65764 -0.41649 0.6794 -0.46389 0.68264 L -0.57378 0.69051 C -0.60278 0.68588 -0.67292 0.71227 -0.66076 0.67686 C -0.64375 0.62616 -0.58472 0.63149 -0.54653 0.60926 C -0.50139 0.58311 -0.42656 0.54213 -0.38246 0.51852 L -0.29132 0.47014 C -0.26476 0.45579 -0.2375 0.4426 -0.21163 0.4257 C -0.18125 0.40579 -0.14427 0.39769 -0.12031 0.36574 C -0.11788 0.3625 -0.10989 0.35487 -0.11319 0.35602 C -0.14305 0.3676 -0.17153 0.38565 -0.20156 0.39676 L -0.35347 0.45278 C -0.38142 0.4632 -0.40816 0.47755 -0.43628 0.48565 C -0.46094 0.4926 -0.48576 0.49885 -0.51024 0.50695 C -0.52326 0.51112 -0.53646 0.51667 -0.5493 0.52223 C -0.55417 0.52454 -0.56858 0.52686 -0.56389 0.5301 C -0.55781 0.53403 -0.55035 0.52755 -0.5434 0.52616 C -0.48246 0.48172 -0.47795 0.47547 -0.37969 0.44121 L -0.23628 0.39098 C -0.1809 0.37153 -0.20208 0.37662 -0.16528 0.36968 C -0.16076 0.3676 -0.12917 0.35324 -0.17986 0.38125 C -0.23021 0.40926 -0.28003 0.43982 -0.33194 0.4625 C -0.375 0.48102 -0.41719 0.50209 -0.46094 0.51852 C -0.55312 0.55324 -0.71059 0.59908 -0.80295 0.62292 C -0.86597 0.63912 -0.92917 0.65556 -0.99271 0.66737 C -1.05174 0.67801 -1.11146 0.68264 -1.17083 0.69051 C -1.26753 0.67686 -1.36996 0.69561 -1.46076 0.64977 C -1.48733 0.63635 -1.41823 0.59931 -1.39549 0.57639 C -1.36111 0.5419 -1.32569 0.50926 -1.28976 0.47778 C -1.11875 0.32824 -0.99427 0.24422 -0.79427 0.10487 C -0.72413 0.05602 -0.65191 0.01274 -0.58125 -0.03426 L -0.15798 -0.31828 C 0.00642 -0.42986 0.17136 -0.54282 0.32309 -0.68333 C 0.35052 -0.70879 0.37622 -0.7375 0.40278 -0.76435 C 0.40226 -0.77338 0.40764 -0.78819 0.40139 -0.79143 C 0.37465 -0.80578 0.29688 -0.75671 0.28681 -0.75092 L -0.14792 -0.49791 L -0.76233 -0.12708 L -0.97361 0.00625 C -1.11476 0.09422 -1.1934 0.13658 -1.32604 0.23449 C -1.39844 0.28774 -1.46892 0.34514 -1.54045 0.40047 C -1.55208 0.42246 -1.56684 0.4419 -1.57517 0.46621 C -1.57674 0.47084 -1.56875 0.47315 -1.5651 0.47199 C -1.55 0.46713 -1.53576 0.45764 -1.5217 0.44885 C -1.45885 0.40996 -1.39826 0.36505 -1.33472 0.32917 L -0.89271 0.07987 C -0.84288 0.05209 -0.79219 0.02755 -0.74201 0.00047 C -0.7 -0.02245 -0.65781 -0.0449 -0.61597 -0.06898 C -0.57274 -0.09398 -0.44236 -0.16643 -0.4868 -0.14629 C -0.58594 -0.10185 -0.68333 -0.05 -0.7842 -0.01296 C -1.1559 0.12408 -0.64757 -0.06041 -1.25069 0.14167 C -1.34236 0.17246 -1.43316 0.20741 -1.52448 0.24028 C -1.57934 0.30116 -1.49878 0.20926 -1.37239 0.17454 C -0.57101 -0.04583 -0.87639 -0.02569 -0.46944 -0.03611 C -0.44687 -0.02083 -0.44983 -0.02569 -0.51441 0.01412 C -0.59132 0.06112 -0.66962 0.10487 -0.74913 0.14352 C -0.90486 0.21945 -0.95069 0.22593 -1.10278 0.26922 C -1.07726 0.27616 -1.05208 0.28866 -1.02604 0.29051 C -0.87847 0.29977 -0.76736 0.28519 -0.62309 0.275 C -0.36597 0.25672 -0.46944 0.26922 -0.21024 0.2382 L 0.37535 0.16667 C 0.41563 0.15 0.48472 0.1176 0.30868 0.24028 C 0.18212 0.32801 0.05434 0.41343 -0.07691 0.4875 C -0.54844 0.75394 -0.42743 0.67408 -0.99271 0.69051 C -1.01927 0.675 -1.09618 0.66598 -1.07239 0.64399 C -0.89444 0.48125 -0.69149 0.37338 -0.5 0.24028 C -0.07135 -0.0581 -0.35521 0.15278 -0.09722 -0.04189 C -0.11476 -0.08912 -0.10156 -0.06226 -0.19288 -0.04583 C -0.33021 -0.02106 -0.4658 0.02894 -0.60417 0.03704 L -1.12604 0.06829 L -1.28403 0.0625 C -1.28542 0.06227 -1.28941 0.06204 -1.28837 0.06042 C -1.2743 0.04051 -1.25989 0.02061 -1.2434 0.0044 C -1.17135 -0.06527 -1.09861 -0.13379 -1.02309 -0.19652 C -0.94236 -0.26365 -0.29983 -0.77708 -0.21319 -0.77986 L 0.13472 -0.79143 C -0.06233 -0.68009 -0.25694 -0.56018 -0.45642 -0.4574 C -0.73871 -0.31226 -1.03715 -0.22176 -1.31007 -0.04768 C -1.4151 0.01922 -1.4868 0.1544 -1.57517 0.25556 C -1.5684 0.39213 -1.59305 0.5382 -1.55503 0.66528 C -1.54271 0.70625 -1.3434 0.64399 -1.33906 0.64213 C -1.15955 0.56204 -0.98073 0.47894 -0.80573 0.38311 C -0.57187 0.25533 -0.3441 0.10834 -0.11319 -0.02847 L 0.09115 -0.14814 L 0.40278 -0.33773 C 0.36892 -0.43449 0.4 -0.39606 0.30868 -0.34537 C 0.07083 -0.21388 -0.1658 -0.07777 -0.40729 0.04121 C -0.65243 0.16181 -0.90417 0.25811 -1.15069 0.37362 C -1.2592 0.42431 -1.3651 0.48426 -1.47239 0.53982 C -1.56996 0.64121 -1.62517 0.67199 -1.35781 0.58426 C -1.14392 0.51389 -0.93368 0.42524 -0.72187 0.34445 C -0.63229 0.31042 -0.54427 0.26875 -0.45364 0.24028 C 0.18646 0.03843 -0.09983 0.11806 0.40278 -0.01134 C 0.2257 0.16598 0.25833 0.14005 -0.16389 0.29237 C -0.44323 0.39306 -1.01441 0.52223 -1.01441 0.52246 C -0.90121 0.4257 -0.90087 0.42385 -0.71875 0.29237 C -0.55226 0.17199 -0.2533 -4.07407E-6 -0.11892 -0.07291 C 0.05347 -0.16643 0.58073 -0.41041 0.40278 -0.33773 C 0.19167 -0.25138 -0.01562 -0.14629 -0.23055 -0.0787 L -1.57517 0.34445 C -1.50312 0.40371 -1.55538 0.3794 -1.43038 0.3176 C -1.30121 0.25348 -1.17239 0.18866 -1.04184 0.1301 C -0.95139 0.08936 -0.86007 0.05371 -0.76823 0.01991 C -0.57656 -0.05069 -0.3842 -0.11851 -0.19132 -0.1831 C 0.02639 -0.25601 0.1783 -0.28888 0.40278 -0.34537 C 0.37761 -0.37893 0.39983 -0.35717 0.33333 -0.33773 C 0.23108 -0.3074 0.12899 -0.27546 0.02604 -0.25069 C -0.04305 -0.23402 -0.11319 -0.22708 -0.18264 -0.21388 L -0.63177 -0.12708 C -0.72413 -0.10717 -0.81562 -0.08148 -0.90729 -0.0574 C -0.91667 -0.05509 -0.94392 -0.04537 -0.93489 -0.04768 C -0.63142 -0.12615 -0.32535 -0.18888 -0.02465 -0.28541 L 0.40278 -0.42268 C 0.39896 -0.46203 0.41129 -0.51134 0.39115 -0.54051 C 0.37708 -0.56111 0.34948 -0.53564 0.32882 -0.53078 C 0.19288 -0.49907 0.05799 -0.45972 -0.0783 -0.43032 L -1.49844 -0.13657 C -1.52396 -0.04768 -1.64062 0.09167 -1.57517 0.1301 C -1.46319 0.19584 -1.33663 0.05556 -1.2158 0.02963 L -0.57691 -0.10763 C -0.43993 -0.13564 -0.30121 -0.14976 -0.16528 -0.18495 C 0.02552 -0.23426 0.21337 -0.30208 0.40278 -0.36111 C 0.40226 -0.44838 0.43889 -0.55185 0.40139 -0.62338 C 0.37361 -0.67638 0.30486 -0.63611 0.25642 -0.64074 C 0.20052 -0.64629 0.14445 -0.65162 0.08837 -0.65439 C -0.95208 -0.70625 -0.6618 -0.69838 -1.39705 -0.70463 C -1.30885 -0.72801 -1.07795 -0.80208 -0.97083 -0.79143 C -0.87187 -0.78171 -0.775 -0.74652 -0.67691 -0.72384 C -0.91076 -0.69351 -1.14653 -0.68588 -1.37812 -0.6331 C -1.63559 -0.57453 -1.59462 -0.56851 -1.52743 -0.39745 C -1.11771 -0.46203 -0.70694 -0.51342 -0.29861 -0.59051 C -0.18993 -0.61111 -0.08055 -0.62592 0.02743 -0.65231 C 0.15347 -0.68333 0.27778 -0.72592 0.40278 -0.7625 C -0.01788 -0.77013 0.33455 -0.77592 -0.61597 -0.46319 C -1.41424 -0.20046 -1.08299 -0.34351 -1.57517 -0.11157 C -1.56701 0.05394 -1.60937 0.23889 -1.55069 0.38519 C -1.5217 0.45695 -1.42899 0.40579 -1.36805 0.4044 C -1.2368 0.40186 -1.10625 0.3838 -0.975 0.37362 C -0.70486 0.30903 -0.43333 0.25255 -0.16389 0.18033 C 0.03125 0.12801 0.17031 0.04375 0.35781 -0.05162 C 0.39948 -0.15833 0.39774 -0.11574 0.22014 -0.15208 C 0.1816 -0.15995 0.14202 -0.15555 0.10278 -0.15601 L -0.22621 -0.15787 C -0.4526 -0.13726 -0.5743 -0.14537 -0.78125 -0.06898 C -0.79653 -0.06342 -0.80729 -0.04444 -0.82031 -0.0324 C -0.78264 -0.01064 -0.78351 -0.00648 -0.73333 -0.00717 C -0.56858 -0.00949 -0.40399 -0.01759 -0.23923 -0.02268 C -0.01024 -0.07013 -0.15885 -0.0375 -0.39427 -0.00347 L -1.19114 0.1088 C -1.59149 0.16783 -1.57517 -0.00092 -1.57517 0.23635 " pathEditMode="relative" rAng="0" ptsTypes="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35764" y="-46343"/>
                    </p:animMotion>
                  </p:childTnLst>
                </p:cTn>
              </p:par>
            </p:tnLst>
          </p:tmpl>
          <p:tmpl lvl="5"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-0.00208 0.11598 L -0.00208 0.11621 C 0.00035 0.11135 0.00139 0.1051 0.00504 0.10232 C 0.00938 0.09931 0.01476 0.10186 0.01962 0.10047 C 0.02934 0.09792 0.03889 0.09375 0.04861 0.09075 L 0.07465 0.08311 C 0.08629 0.0794 0.09774 0.075 0.10938 0.07153 C 0.17413 0.05186 0.12865 0.06737 0.19358 0.05024 C 0.2066 0.04676 0.21962 0.04283 0.23264 0.03866 C 0.24913 0.03334 0.2658 0.02848 0.28195 0.0213 C 0.2849 0.01991 0.29358 0.0169 0.29063 0.01737 C 0.26389 0.02107 0.25868 0.02917 0.22969 0.04051 C 0.21007 0.04838 0.19045 0.05625 0.17031 0.06181 C 0.07952 0.08681 -0.03785 0.11551 -0.13403 0.13334 C -0.17639 0.14121 -0.2191 0.14723 -0.26163 0.15463 C -0.44045 0.18612 -0.31111 0.16297 -0.47743 0.20093 C -0.50017 0.20625 -0.52309 0.20926 -0.54566 0.21459 C -0.56111 0.21829 -0.57674 0.22246 -0.59201 0.22801 C -0.59809 0.23033 -0.61493 0.24167 -0.60937 0.23774 C -0.56319 0.20579 -0.53281 0.18704 -0.48177 0.16621 C -0.41024 0.13681 -0.33871 0.10649 -0.26597 0.08311 L -0.13403 0.04051 C -0.08854 0.02524 -0.04358 0.00672 0.00226 -0.00763 C 0.04497 -0.02106 0.08837 -0.02963 0.13125 -0.04259 C 0.19861 -0.0625 0.26545 -0.08541 0.33264 -0.10625 C 0.34809 -0.11111 0.36354 -0.11527 0.37899 -0.1199 C 0.38386 -0.12106 0.39358 -0.12361 0.39358 -0.12338 C 0.38386 -0.11782 0.37413 -0.11226 0.36458 -0.10625 C 0.35087 -0.09745 0.33802 -0.0868 0.32396 -0.07916 C 0.28281 -0.05717 0.24063 -0.03865 0.19931 -0.01736 C 0.17552 -0.00509 0.15208 0.00857 0.1283 0.0213 C 0.07952 0.04723 0.07847 0.04283 0.03698 0.07732 C 0.03177 0.08172 0.02726 0.0875 0.02257 0.09283 C 0.02101 0.09607 0.01788 0.09862 0.01823 0.10232 C 0.0184 0.10556 0.02153 0.10834 0.02396 0.10834 C 0.04288 0.10834 0.06163 0.10533 0.08056 0.10232 C 0.10625 0.09838 0.1316 0.09144 0.15729 0.08704 C 0.22188 0.07593 0.28646 0.06065 0.35156 0.05602 C 0.48629 0.0463 0.42292 0.05 0.54132 0.04445 C 0.56111 0.0463 0.58507 0.03403 0.6007 0.05024 C 0.60972 0.0595 0.58299 0.06945 0.57327 0.07732 C 0.55452 0.09213 0.53507 0.10556 0.51528 0.11783 C 0.42917 0.17176 0.41667 0.17431 0.31823 0.21065 C 0.16233 0.26829 0.06823 0.29445 -0.10642 0.34584 C -0.15278 0.3595 -0.19826 0.38125 -0.24566 0.3845 L -0.35555 0.39237 C -0.38455 0.38774 -0.45469 0.41412 -0.44253 0.37871 C -0.42552 0.32801 -0.36649 0.33334 -0.3283 0.31112 C -0.28316 0.28496 -0.20833 0.24399 -0.16441 0.22037 L -0.07309 0.172 C -0.04653 0.15764 -0.01927 0.14445 0.0066 0.12755 C 0.03698 0.10764 0.07396 0.09954 0.09792 0.0676 C 0.10035 0.06436 0.10833 0.05672 0.10504 0.05787 C 0.07517 0.06945 0.0467 0.0875 0.01667 0.09862 L -0.13542 0.15463 C -0.16319 0.16505 -0.18993 0.1794 -0.21805 0.1875 C -0.24271 0.19445 -0.26753 0.2007 -0.29201 0.2088 C -0.30521 0.21297 -0.31823 0.21852 -0.33108 0.22408 C -0.33594 0.22639 -0.35035 0.22871 -0.34566 0.23195 C -0.33958 0.23588 -0.33212 0.2294 -0.32535 0.22801 C -0.26423 0.18357 -0.25972 0.17732 -0.16163 0.14306 L -0.01805 0.09283 C 0.03733 0.07338 0.01615 0.07848 0.05295 0.07153 C 0.05747 0.06945 0.08906 0.0551 0.03837 0.08311 C -0.01198 0.11112 -0.0618 0.14167 -0.11371 0.16436 C -0.15677 0.18287 -0.19913 0.20394 -0.24271 0.22037 C -0.33489 0.2551 -0.49236 0.30093 -0.58472 0.32477 C -0.64774 0.34098 -0.71094 0.35741 -0.7743 0.36922 C -0.83351 0.37987 -0.89323 0.3845 -0.9526 0.39237 C -1.0493 0.37871 -1.15174 0.39746 -1.24253 0.35162 C -1.2691 0.3382 -1.2 0.30116 -1.17726 0.27825 C -1.14288 0.24375 -1.10746 0.21112 -1.07153 0.17963 C -0.90052 0.0301 -0.77604 -0.05393 -0.57604 -0.19328 C -0.5059 -0.24236 -0.43368 -0.28541 -0.36302 -0.3324 L 0.06024 -0.61643 C 0.22465 -0.728 0.38958 -0.84097 0.54132 -0.98148 C 0.56875 -1.00694 0.59445 -1.03564 0.62101 -1.0625 C 0.62049 -1.07152 0.62587 -1.08634 0.61962 -1.08958 C 0.59288 -1.10393 0.51511 -1.05486 0.50504 -1.04907 L 0.07031 -0.79606 L -0.5441 -0.42523 L -0.75538 -0.29189 C -0.89635 -0.20393 -0.97517 -0.16157 -1.10781 -0.06365 C -1.18021 -0.01041 -1.25069 0.047 -1.32222 0.10232 C -1.33385 0.12431 -1.34861 0.14375 -1.35694 0.16806 C -1.35851 0.17269 -1.35052 0.175 -1.34687 0.17385 C -1.33177 0.16899 -1.31753 0.1595 -1.30347 0.1507 C -1.24062 0.11181 -1.18003 0.0669 -1.11649 0.03102 L -0.67448 -0.21828 C -0.62465 -0.24606 -0.57396 -0.2706 -0.52378 -0.29768 C -0.48177 -0.3206 -0.43958 -0.34305 -0.39774 -0.36713 C -0.35451 -0.39213 -0.22413 -0.46458 -0.26875 -0.44444 C -0.36771 -0.4 -0.4651 -0.34814 -0.56597 -0.31111 C -0.93767 -0.17407 -0.42934 -0.35856 -1.03246 -0.15648 C -1.12413 -0.12569 -1.21493 -0.09074 -1.30625 -0.05787 C -1.36111 0.00301 -1.28055 -0.08888 -1.15417 -0.12361 C -0.35278 -0.34398 -0.65816 -0.32384 -0.25139 -0.33425 C -0.22864 -0.31898 -0.2316 -0.32384 -0.29635 -0.28402 C -0.37309 -0.23703 -0.45139 -0.19328 -0.5309 -0.15463 C -0.68663 -0.0787 -0.73246 -0.07222 -0.88455 -0.02893 C -0.85903 -0.02199 -0.83351 -0.00949 -0.80781 -0.00763 C -0.66024 0.00162 -0.54913 -0.01296 -0.40486 -0.02314 C -0.14774 -0.04143 -0.25139 -0.02893 0.00799 -0.05995 L 0.59358 -0.13148 C 0.63386 -0.14814 0.70295 -0.18055 0.52691 -0.05787 C 0.40035 0.02987 0.27257 0.11528 0.14132 0.18936 C -0.33021 0.45579 -0.2092 0.37593 -0.7743 0.39237 C -0.80104 0.37686 -0.87778 0.36783 -0.85417 0.34584 C -0.67621 0.18311 -0.47326 0.07524 -0.28177 -0.05787 C 0.14688 -0.35625 -0.13698 -0.14537 0.12101 -0.34004 C 0.10347 -0.38726 0.11667 -0.36041 0.02535 -0.34398 C -0.11215 -0.31921 -0.24757 -0.26944 -0.38594 -0.26134 L -0.90781 -0.22986 L -1.0658 -0.23564 C -1.06719 -0.23588 -1.07118 -0.23611 -1.07014 -0.23773 C -1.05608 -0.25763 -1.04167 -0.27754 -1.02517 -0.29375 C -0.95295 -0.36342 -0.88038 -0.43194 -0.80451 -0.49467 C -0.72413 -0.5618 -0.08177 -1.07523 0.00504 -1.078 L 0.35295 -1.08958 C 0.1559 -0.97824 -0.03871 -0.85833 -0.23837 -0.75555 C -0.52049 -0.61041 -0.81875 -0.5199 -1.09184 -0.34583 C -1.19687 -0.27893 -1.26858 -0.14375 -1.35694 -0.04259 C -1.35017 0.09399 -1.37483 0.24005 -1.3368 0.36713 C -1.32448 0.40811 -1.12517 0.34584 -1.12083 0.34399 C -0.94114 0.26389 -0.7625 0.18079 -0.5875 0.08496 C -0.35364 -0.04282 -0.12587 -0.18981 0.10504 -0.32662 L 0.30938 -0.44629 L 0.62101 -0.63588 C 0.58715 -0.73263 0.61823 -0.69398 0.52691 -0.64351 C 0.28906 -0.51203 0.05243 -0.37592 -0.18906 -0.25694 C -0.4342 -0.13634 -0.68594 -0.04004 -0.93246 0.07547 C -1.04097 0.12616 -1.14687 0.18612 -1.25417 0.24167 C -1.35174 0.34306 -1.40694 0.37385 -1.13958 0.28612 C -0.92569 0.21575 -0.71545 0.12709 -0.50364 0.0463 C -0.41406 0.01227 -0.32604 -0.02939 -0.23542 -0.05787 C 0.40469 -0.25972 0.1184 -0.18055 0.62101 -0.30972 C 0.44392 -0.13217 0.47656 -0.1581 0.05434 -0.00578 C -0.225 0.09491 -0.79618 0.22408 -0.79618 0.22431 C -0.68299 0.12755 -0.68264 0.1257 -0.50052 -0.00578 C -0.33403 -0.12615 -0.03507 -0.29814 0.09931 -0.37106 C 0.2717 -0.46458 0.79896 -0.70856 0.62101 -0.63588 C 0.4099 -0.54953 0.20261 -0.44444 -0.01233 -0.37685 L -1.35694 0.0463 C -1.28489 0.10556 -1.33715 0.08125 -1.21215 0.01945 C -1.08299 -0.04467 -0.95417 -0.10949 -0.82344 -0.16805 C -0.73316 -0.20879 -0.64184 -0.24444 -0.55 -0.27824 C -0.35833 -0.34884 -0.16597 -0.41666 0.02691 -0.48125 C 0.24462 -0.55416 0.39653 -0.58703 0.62101 -0.64351 C 0.59583 -0.67708 0.61806 -0.65486 0.55156 -0.63588 C 0.44931 -0.60555 0.34722 -0.57361 0.24427 -0.54884 C 0.17517 -0.53217 0.10504 -0.52523 0.03559 -0.51203 L -0.41354 -0.42523 C -0.5059 -0.40532 -0.59739 -0.37963 -0.68906 -0.35555 C -0.69844 -0.35324 -0.72569 -0.34351 -0.71667 -0.34583 C -0.41319 -0.4243 -0.10712 -0.48703 0.19358 -0.58356 L 0.62101 -0.72083 C 0.61719 -0.76018 0.62952 -0.80949 0.60938 -0.83865 C 0.59531 -0.85925 0.56771 -0.83379 0.54705 -0.82893 C 0.41111 -0.79722 0.27622 -0.75787 0.13993 -0.72847 L -1.28021 -0.43472 C -1.30573 -0.34583 -1.42239 -0.20648 -1.35694 -0.16805 C -1.24496 -0.10231 -1.1184 -0.24259 -0.99757 -0.26851 L -0.35868 -0.40578 C -0.2217 -0.43379 -0.08316 -0.44791 0.05295 -0.4831 C 0.24375 -0.5324 0.4316 -0.60023 0.62101 -0.65902 C 0.62049 -0.74652 0.65712 -0.85 0.61962 -0.92152 C 0.59184 -0.97453 0.52309 -0.93425 0.47465 -0.93888 C 0.41875 -0.94444 0.36267 -0.94976 0.3066 -0.95254 C -0.73385 -1.00439 -0.44358 -0.99652 -1.17882 -1.00277 C -1.09062 -1.02615 -0.85972 -1.10023 -0.7526 -1.08958 C -0.65364 -1.07986 -0.55677 -1.04467 -0.45868 -1.02199 C -0.69253 -0.99166 -0.9283 -0.98402 -1.15989 -0.93125 C -1.41736 -0.87268 -1.37639 -0.86666 -1.3092 -0.69537 C -0.89948 -0.76018 -0.48871 -0.81157 -0.08038 -0.88865 C 0.0283 -0.90925 0.13767 -0.92407 0.24566 -0.95046 C 0.3717 -0.98148 0.49601 -1.02407 0.62101 -1.06064 C 0.20035 -1.06828 0.55278 -1.07407 -0.39774 -0.76134 C -1.19601 -0.49861 -0.86458 -0.64143 -1.35694 -0.40972 C -1.34878 -0.24421 -1.39114 -0.05925 -1.33246 0.08704 C -1.30347 0.1588 -1.21076 0.10764 -1.14983 0.10625 C -1.01858 0.10371 -0.88802 0.08565 -0.75677 0.07547 C -0.48663 0.01088 -0.2151 -0.0456 0.05434 -0.11782 C 0.24948 -0.17013 0.38854 -0.25439 0.57604 -0.34976 C 0.61771 -0.45648 0.61597 -0.41388 0.43837 -0.45023 C 0.39983 -0.4581 0.36024 -0.4537 0.32101 -0.45416 L -0.00798 -0.45601 C -0.23455 -0.43541 -0.35608 -0.44351 -0.56302 -0.36713 C -0.5783 -0.36157 -0.58906 -0.34259 -0.60208 -0.33055 C -0.56441 -0.30879 -0.56528 -0.30463 -0.5151 -0.30532 C -0.35035 -0.30763 -0.18576 -0.31574 -0.02101 -0.32083 C 0.20799 -0.36828 0.05938 -0.33564 -0.17604 -0.30162 L -0.97292 -0.18935 C -1.37326 -0.13032 -1.35694 -0.29907 -1.35694 -0.0618 " pathEditMode="relative" rAng="0" ptsTypes="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35764" y="-46343"/>
                    </p:animMotion>
                  </p:childTnLst>
                </p:cTn>
              </p:par>
            </p:tnLst>
          </p:tmpl>
        </p:tmplLst>
      </p:bldP>
      <p:bldP spid="10" grpId="0" animBg="1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2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綠色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Snap ITC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2022-12-12T06:46:59Z</dcterms:created>
  <dcterms:modified xsi:type="dcterms:W3CDTF">2022-12-19T07:10:26Z</dcterms:modified>
</cp:coreProperties>
</file>