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36938" y="430414"/>
            <a:ext cx="7772400" cy="1470025"/>
          </a:xfrm>
        </p:spPr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36938" y="2752859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1999-7CB9-4960-B8C4-D35088CD3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F769-DF1B-4DEF-80C8-FAD1CBB237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6891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1999-7CB9-4960-B8C4-D35088CD3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F769-DF1B-4DEF-80C8-FAD1CBB237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1481531"/>
      </p:ext>
    </p:extLst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1999-7CB9-4960-B8C4-D35088CD3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F769-DF1B-4DEF-80C8-FAD1CBB237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3141237"/>
      </p:ext>
    </p:extLst>
  </p:cSld>
  <p:clrMapOvr>
    <a:masterClrMapping/>
  </p:clrMapOvr>
  <p:transition spd="slow"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1999-7CB9-4960-B8C4-D35088CD3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F769-DF1B-4DEF-80C8-FAD1CBB237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7837729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1999-7CB9-4960-B8C4-D35088CD3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F769-DF1B-4DEF-80C8-FAD1CBB237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9410510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1999-7CB9-4960-B8C4-D35088CD3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F769-DF1B-4DEF-80C8-FAD1CBB237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4874033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1999-7CB9-4960-B8C4-D35088CD3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F769-DF1B-4DEF-80C8-FAD1CBB237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2135873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1999-7CB9-4960-B8C4-D35088CD3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F769-DF1B-4DEF-80C8-FAD1CBB237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5436657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1999-7CB9-4960-B8C4-D35088CD3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F769-DF1B-4DEF-80C8-FAD1CBB237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283966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1999-7CB9-4960-B8C4-D35088CD3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F769-DF1B-4DEF-80C8-FAD1CBB237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5359842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1999-7CB9-4960-B8C4-D35088CD3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F769-DF1B-4DEF-80C8-FAD1CBB237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2856743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1999-7CB9-4960-B8C4-D35088CD3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8F769-DF1B-4DEF-80C8-FAD1CBB237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6227973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403798" y="831358"/>
            <a:ext cx="6845121" cy="7479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flowChartPunchedTape">
            <a:avLst/>
          </a:prstGeom>
          <a:solidFill>
            <a:schemeClr val="tx2">
              <a:lumMod val="40000"/>
              <a:lumOff val="60000"/>
            </a:schemeClr>
          </a:solidFill>
          <a:ln w="76200">
            <a:solidFill>
              <a:srgbClr val="00FFFF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  <a:endParaRPr lang="zh-TW" altLang="en-US" dirty="0"/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31999-7CB9-4960-B8C4-D35088CD348B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8F769-DF1B-4DEF-80C8-FAD1CBB2378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856114" y="219111"/>
            <a:ext cx="1287886" cy="1289808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tx1"/>
                </a:solidFill>
                <a:latin typeface="文鼎標準楷體" panose="020B0609010101010101" pitchFamily="49" charset="-120"/>
                <a:ea typeface="文鼎標準楷體" panose="020B0609010101010101" pitchFamily="49" charset="-120"/>
              </a:rPr>
              <a:t>福</a:t>
            </a:r>
            <a:endParaRPr lang="zh-TW" altLang="en-US" sz="5400" dirty="0">
              <a:solidFill>
                <a:schemeClr val="tx1"/>
              </a:solidFill>
              <a:latin typeface="文鼎標準楷體" panose="020B0609010101010101" pitchFamily="49" charset="-120"/>
              <a:ea typeface="文鼎標準楷體" panose="020B0609010101010101" pitchFamily="49" charset="-120"/>
            </a:endParaRPr>
          </a:p>
        </p:txBody>
      </p:sp>
      <p:sp>
        <p:nvSpPr>
          <p:cNvPr id="10" name="文字方塊 9"/>
          <p:cNvSpPr txBox="1"/>
          <p:nvPr userDrawn="1"/>
        </p:nvSpPr>
        <p:spPr>
          <a:xfrm>
            <a:off x="7684396" y="1508918"/>
            <a:ext cx="342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文鼎標準楷體" panose="020B0609010101010101" pitchFamily="49" charset="-120"/>
                <a:ea typeface="文鼎標準楷體" panose="020B0609010101010101" pitchFamily="49" charset="-120"/>
              </a:rPr>
              <a:t>新年快樂</a:t>
            </a:r>
            <a:endParaRPr lang="zh-TW" altLang="en-US" sz="3200" dirty="0">
              <a:latin typeface="文鼎標準楷體" panose="020B0609010101010101" pitchFamily="49" charset="-120"/>
              <a:ea typeface="文鼎標準楷體" panose="020B0609010101010101" pitchFamily="49" charset="-120"/>
            </a:endParaRPr>
          </a:p>
        </p:txBody>
      </p:sp>
      <p:pic>
        <p:nvPicPr>
          <p:cNvPr id="14" name="圖片 1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700" y="5465924"/>
            <a:ext cx="645266" cy="1072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035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ransition spd="slow">
    <p:randomBar dir="vert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7030A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空疊圓" panose="020B0609010101010101" pitchFamily="49" charset="-120"/>
          <a:ea typeface="文鼎空疊圓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346626" y="1182187"/>
            <a:ext cx="6845121" cy="1861457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3214" y="1861457"/>
            <a:ext cx="6977205" cy="4525963"/>
          </a:xfrm>
        </p:spPr>
      </p:pic>
    </p:spTree>
    <p:extLst>
      <p:ext uri="{BB962C8B-B14F-4D97-AF65-F5344CB8AC3E}">
        <p14:creationId xmlns:p14="http://schemas.microsoft.com/office/powerpoint/2010/main" val="1089389980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8502823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4793480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ch7_我的快樂童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ch7_我的快樂童年</Template>
  <TotalTime>45</TotalTime>
  <Words>4</Words>
  <Application>Microsoft Office PowerPoint</Application>
  <PresentationFormat>如螢幕大小 (4:3)</PresentationFormat>
  <Paragraphs>1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文鼎空疊圓</vt:lpstr>
      <vt:lpstr>文鼎標準楷體</vt:lpstr>
      <vt:lpstr>新細明體</vt:lpstr>
      <vt:lpstr>Arial</vt:lpstr>
      <vt:lpstr>Calibri</vt:lpstr>
      <vt:lpstr>ch7_我的快樂童年</vt:lpstr>
      <vt:lpstr>兔年行大運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2022-12-12T06:49:03Z</dcterms:created>
  <dcterms:modified xsi:type="dcterms:W3CDTF">2022-12-19T07:10:16Z</dcterms:modified>
</cp:coreProperties>
</file>