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6670675" y="3025775"/>
            <a:ext cx="206375" cy="142875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9546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67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02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47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09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01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35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72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89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12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489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AlternateProcess">
            <a:avLst/>
          </a:prstGeom>
          <a:ln w="76200">
            <a:solidFill>
              <a:srgbClr val="9900CC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C4E90-B30A-43FE-8451-32D3C022F63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476D-953A-431C-839D-6B0CCB5FDE9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8087932" y="798491"/>
            <a:ext cx="1056068" cy="102713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福</a:t>
            </a:r>
            <a:endParaRPr lang="zh-TW" alt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851" y="5907532"/>
            <a:ext cx="293800" cy="38104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" y="5859476"/>
            <a:ext cx="330852" cy="42910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49" y="6085090"/>
            <a:ext cx="209150" cy="27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95 0.20996 L -0.20295 0.21019 C -0.22743 0.19306 -0.2415 0.18287 -0.26528 0.16736 C -0.27622 0.16019 -0.28716 0.15255 -0.29861 0.1463 L -0.37396 0.10371 C -0.41719 0.07894 -0.40261 0.08635 -0.44497 0.06111 C -0.45695 0.05394 -0.46945 0.04815 -0.48125 0.04005 C -0.58299 -0.03125 -0.45625 0.05649 -0.53334 0.0051 C -0.54688 -0.00393 -0.55347 -0.00879 -0.56528 -0.0199 C -0.57292 -0.02731 -0.57136 -0.02523 -0.57535 -0.03356 C -0.57587 -0.03611 -0.57709 -0.03865 -0.57674 -0.0412 C -0.57604 -0.05092 -0.56858 -0.05926 -0.56372 -0.06435 C -0.52709 -0.10393 -0.5474 -0.0824 -0.50573 -0.10694 C -0.49011 -0.1162 -0.4974 -0.11365 -0.48403 -0.11666 C -0.48021 -0.11412 -0.47518 -0.11342 -0.4724 -0.10879 C -0.47031 -0.10532 -0.47153 -0.09976 -0.47101 -0.09537 C -0.46962 -0.08194 -0.46927 -0.07615 -0.46806 -0.0625 C -0.4691 -0.04051 -0.46858 -0.01851 -0.47101 0.00324 C -0.47205 0.01158 -0.47604 0.01852 -0.4783 0.02639 C -0.48038 0.03334 -0.4816 0.04098 -0.48403 0.04769 C -0.48837 0.05903 -0.49184 0.07153 -0.49861 0.08056 C -0.50104 0.0838 -0.5033 0.08727 -0.50573 0.09028 C -0.50712 0.09167 -0.51094 0.09584 -0.51007 0.09399 C -0.50747 0.08774 -0.50382 0.08195 -0.5 0.07662 C -0.48351 0.05463 -0.46719 0.03264 -0.44931 0.01297 C -0.41875 -0.02083 -0.41111 -0.03125 -0.37674 -0.06064 C -0.35226 -0.08171 -0.33959 -0.09398 -0.31597 -0.10509 C -0.31268 -0.10648 -0.3092 -0.10764 -0.30573 -0.10879 C -0.30868 -0.10115 -0.31007 -0.09189 -0.31459 -0.08564 C -0.31962 -0.07847 -0.32674 -0.07476 -0.33334 -0.07014 C -0.38281 -0.03541 -0.41059 -0.02754 -0.47674 -0.01041 C -0.50139 -0.00393 -0.52604 0.00324 -0.5507 0.00903 C -0.57327 0.01436 -0.59601 0.01852 -0.61893 0.02246 C -0.65278 0.02871 -0.71615 0.03843 -0.75191 0.0419 C -0.76511 0.04306 -0.77795 0.04306 -0.79063 0.04375 C -0.80035 0.04306 -0.81216 0.05047 -0.81858 0.0419 C -0.82309 0.03611 -0.81025 0.02986 -0.80538 0.02454 C -0.79966 0.0176 -0.79358 0.01019 -0.78681 0.0051 C -0.75573 -0.01713 -0.729 -0.02407 -0.69427 -0.03356 C -0.6717 -0.03958 -0.64879 -0.04375 -0.62604 -0.04884 C -0.54879 -0.04583 -0.44393 -0.05069 -0.36806 -0.01412 C -0.35608 -0.00833 -0.34358 -0.00393 -0.33195 0.00324 C -0.3224 0.00903 -0.31702 0.01713 -0.31007 0.02639 C -0.30972 0.02894 -0.3092 0.03149 -0.30868 0.03403 C -0.30834 0.03611 -0.30695 0.03797 -0.30729 0.04005 C -0.30955 0.05486 -0.31493 0.07778 -0.32327 0.09028 C -0.32726 0.0963 -0.33247 0.10116 -0.33768 0.10533 C -0.34462 0.11158 -0.35156 0.11806 -0.35938 0.12107 C -0.37309 0.12616 -0.38733 0.12917 -0.40139 0.13079 C -0.41979 0.13287 -0.4382 0.13195 -0.4566 0.13241 C -0.48351 0.12824 -0.51077 0.12524 -0.53768 0.11922 C -0.61597 0.10116 -0.64618 0.08889 -0.72014 0.05533 C -0.74688 0.04329 -0.77361 0.03149 -0.79966 0.01667 C -0.83889 -0.00555 -0.84705 -0.00949 -0.87031 -0.0412 C -0.87205 -0.04351 -0.87379 -0.04629 -0.87518 -0.04884 C -0.87674 -0.0625 -0.87795 -0.06296 -0.8717 -0.07986 C -0.85851 -0.11782 -0.82344 -0.16389 -0.80538 -0.18611 C -0.78281 -0.21481 -0.74427 -0.2456 -0.7158 -0.26157 C -0.69288 -0.2743 -0.64341 -0.28935 -0.61893 -0.29444 C -0.60347 -0.29745 -0.58785 -0.29814 -0.5724 -0.30023 L -0.56372 -0.29814 C -0.5625 -0.29236 -0.56615 -0.28634 -0.56806 -0.28078 C -0.57257 -0.26782 -0.58854 -0.23125 -0.59427 -0.22291 C -0.61389 -0.19328 -0.63559 -0.16597 -0.6566 -0.13796 C -0.66354 -0.12847 -0.71476 -0.05949 -0.72292 -0.05092 C -0.7316 -0.04189 -0.7408 -0.03333 -0.74896 -0.02384 C -0.75747 -0.01412 -0.78507 0.00787 -0.77361 0.00718 L -0.74896 0.0051 C -0.72761 -0.00254 -0.70677 -0.01088 -0.68559 -0.01805 C -0.6132 -0.04189 -0.54358 -0.06088 -0.46962 -0.07592 C -0.33542 -0.10347 -0.31476 -0.10069 -0.18125 -0.11851 L -0.06233 -0.13588 C 0.10156 -0.15879 -0.03021 -0.13889 0.06371 -0.15324 C 0.06719 -0.15463 0.07656 -0.16018 0.07396 -0.15717 C 0.05069 -0.13078 0.02708 -0.11967 -0.00139 -0.10509 C -0.04775 -0.08125 -0.09341 -0.05578 -0.14063 -0.03541 C -0.35868 0.05903 -0.35417 0.05649 -0.48403 0.09977 C -0.48073 0.09723 -0.47726 0.09491 -0.47396 0.09213 C -0.46424 0.08403 -0.45521 0.07361 -0.44497 0.0669 C -0.42656 0.05463 -0.40834 0.04074 -0.38837 0.03403 C -0.13733 -0.04907 -0.17969 -0.03356 0.04496 -0.04305 L 0.13333 -0.03935 C 0.13524 -0.03912 0.13854 -0.03981 0.13906 -0.03726 C 0.14045 -0.03171 0.13941 -0.02523 0.13767 -0.0199 C 0.12812 0.00903 0.11788 0.03774 0.10573 0.06505 C 0.05625 0.17732 0.025 0.23102 -0.04341 0.32986 C -0.06615 0.3625 -0.09063 0.39329 -0.11597 0.42246 C -0.12275 0.43033 -0.14549 0.44815 -0.13906 0.44005 C -0.08229 0.3676 0.00712 0.30741 0.07239 0.26991 C 0.23264 0.17801 0.36875 0.13658 0.53194 0.05926 C 0.56302 0.04445 0.59271 0.02454 0.62309 0.00718 C 0.66719 -0.05162 0.61788 0.01551 0.47396 0.08635 C 0.44323 0.10139 0.41128 0.11181 0.37969 0.12292 C 0.30972 0.14792 0.2184 0.17755 0.14635 0.19074 C 0.06597 0.20533 -0.01476 0.2176 -0.09566 0.22732 C -0.12552 0.23102 -0.15556 0.22986 -0.18559 0.23125 C -0.2092 0.23056 -0.23316 0.23357 -0.2566 0.2294 C -0.28837 0.22338 -0.2974 0.2132 -0.32031 0.19445 C -0.32222 0.18936 -0.32483 0.18449 -0.32604 0.17917 C -0.32726 0.17338 -0.32813 0.16736 -0.32761 0.16158 C -0.32466 0.13195 -0.3217 0.10186 -0.31597 0.07269 C -0.30139 -0.00162 -0.26893 -0.04606 -0.23334 -0.11088 C -0.22795 -0.1206 -0.225 -0.12268 -0.21893 -0.12824 C -0.21979 -0.12037 -0.21997 -0.1125 -0.2217 -0.10509 C -0.22847 -0.07592 -0.2474 -0.02708 -0.2566 -0.00439 C -0.28212 0.05857 -0.29618 0.09051 -0.33038 0.1463 C -0.35764 0.19028 -0.3842 0.23542 -0.41459 0.2757 C -0.42327 0.28727 -0.43177 0.29908 -0.44063 0.31042 C -0.44288 0.31343 -0.44983 0.32153 -0.44792 0.31829 C -0.44202 0.30857 -0.43455 0.30093 -0.429 0.29121 C -0.35295 0.15718 -0.26997 0.02963 -0.20295 -0.11273 C -0.17674 -0.16805 -0.14601 -0.2199 -0.12466 -0.27893 C -0.09601 -0.35856 -0.07726 -0.44375 -0.05365 -0.52639 C -0.05174 -0.54791 -0.04879 -0.56967 -0.04792 -0.59166 C -0.04636 -0.62384 -0.04427 -0.62222 -0.05504 -0.61504 C -0.06181 -0.60208 -0.06945 -0.58981 -0.07535 -0.57639 C -0.15382 -0.39398 -0.16163 -0.36435 -0.23195 -0.16296 C -0.2467 -0.1206 -0.26094 -0.07801 -0.27535 -0.03541 L -0.36233 0.22153 C -0.37709 0.26528 -0.39358 0.30811 -0.40573 0.35301 C -0.42518 0.42385 -0.45 0.49236 -0.46372 0.56551 C -0.46667 0.58102 -0.46945 0.59653 -0.4724 0.61204 C -0.47292 0.61389 -0.47483 0.61945 -0.47396 0.61783 C -0.39132 0.46551 -0.4441 0.54352 -0.31459 0.3588 C -0.28837 0.32153 -0.2625 0.28357 -0.23334 0.25047 C -0.01927 0.00834 -0.01615 -0.01782 0.15364 -0.13796 C 0.20607 -0.175 0.19479 -0.16851 0.23472 -0.18426 C 0.23628 -0.17847 0.23923 -0.17291 0.23906 -0.16689 C 0.23871 -0.15439 0.23628 -0.14189 0.23333 -0.13009 C 0.22083 -0.0787 0.21007 -0.02615 0.19271 0.02246 C 0.1835 0.04838 0.17552 0.07477 0.16528 0.09977 C 0.12587 0.19468 0.08368 0.2632 0.02326 0.34329 C -0.01094 0.38843 -0.04913 0.42778 -0.08698 0.4669 C -0.10261 0.48311 -0.13021 0.5007 -0.14931 0.51343 C -0.13698 0.48635 -0.15747 0.52986 -0.12761 0.47871 C -0.11441 0.45602 -0.10382 0.43079 -0.08993 0.40903 C -0.03854 0.32824 0.02187 0.25741 0.06805 0.1713 L 0.13333 0.04954 C 0.13229 0.04514 0.13385 0.03565 0.13038 0.03611 C 0.11632 0.03727 0.10312 0.04699 0.08993 0.05348 C 0.0684 0.06389 0.04757 0.07662 0.02604 0.08635 C -0.05191 0.1213 -0.12934 0.15949 -0.20868 0.18866 C -0.30625 0.22431 -0.40556 0.25116 -0.50434 0.27963 C -0.54653 0.29167 -0.58941 0.29977 -0.63195 0.31042 C -0.6658 0.31899 -0.69948 0.32848 -0.73299 0.3375 C -0.69722 0.33912 -0.63334 0.34306 -0.60434 0.3375 C -0.43525 0.3051 -0.26841 0.25047 -0.09861 0.22547 L 0.37534 0.15579 C 0.43177 0.17292 0.44514 0.16436 0.33194 0.26227 C 0.24305 0.33889 0.15885 0.42639 0.06528 0.49213 C -0.0375 0.56412 -0.1474 0.61598 -0.25504 0.67385 C -0.29479 0.69514 -0.31979 0.70162 -0.3566 0.7125 C -0.25052 0.52408 -0.32934 0.64838 0.04201 0.44769 C 0.07986 0.42732 0.12083 0.41899 0.15937 0.40139 C 0.20243 0.38149 0.24462 0.35834 0.28698 0.33565 C 0.28923 0.33449 0.29514 0.3294 0.29271 0.32986 C 0.225 0.34375 0.15729 0.35903 0.08993 0.37616 C 0.03784 0.38936 -0.0132 0.4088 -0.06528 0.42061 C -0.27257 0.46806 -0.48056 0.51088 -0.68837 0.55394 C -0.74445 0.56574 -0.80139 0.57315 -0.85781 0.58496 C -0.98976 0.61274 -0.93698 0.60394 -1.01615 0.61574 C -1.01285 0.6132 -1.00834 0.61111 -1.00295 0.60811 C -0.94705 0.56667 -0.89358 0.51459 -0.83316 0.48241 C -0.76146 0.44468 -0.70191 0.41111 -0.62761 0.3801 C -0.47535 0.31644 -0.32136 0.26019 -0.16962 0.19445 L -0.11163 0.16945 C -0.13195 0.21274 -0.10104 0.14792 -0.14931 0.23889 C -0.16268 0.26436 -0.17466 0.29121 -0.18837 0.31621 C -0.2283 0.38912 -0.27014 0.45996 -0.31007 0.53264 C -0.47587 0.83357 -0.36962 0.77014 -0.56667 0.81875 C -0.57535 0.81806 -0.58941 0.82755 -0.59271 0.8169 C -0.60243 0.78542 -0.59879 0.69584 -0.58837 0.65834 C -0.5566 0.54236 -0.5224 0.42755 -0.48559 0.31436 C -0.46875 0.2632 -0.44844 0.21389 -0.42761 0.16551 C -0.34358 -0.02893 -0.2566 -0.22106 -0.17101 -0.41389 C -0.16823 -0.4206 -0.16233 -0.43356 -0.16233 -0.43333 C -0.16476 -0.32731 -0.16094 -0.40995 -0.17535 -0.27314 C -0.19861 -0.05254 -0.17431 -0.2243 -0.21736 0.09584 C -0.22952 0.18635 -0.24375 0.27616 -0.2566 0.36644 C -0.25781 0.37547 -0.26511 0.38843 -0.25938 0.39352 C -0.2533 0.39908 -0.24497 0.38797 -0.23906 0.38195 C -0.16736 0.30718 -0.10156 0.22269 -0.02761 0.15209 C 0.325 -0.18402 0.18698 -0.06967 0.37239 -0.21898 C 0.38038 -0.20139 0.38021 -0.20648 0.37239 -0.17453 C 0.3375 -0.03032 0.30243 0.11389 0.26371 0.25649 C 0.25017 0.30649 0.23333 0.3551 0.21597 0.40324 C 0.071 0.80232 0.15816 0.71806 0.04496 0.81875 C 0.04774 0.81042 0.04913 0.8007 0.05364 0.79352 C 0.10677 0.71019 0.17969 0.64561 0.21736 0.54815 L 0.31597 0.29306 C 0.31354 0.28149 0.31337 0.26852 0.30868 0.25834 C 0.30659 0.25371 0.30121 0.25232 0.29705 0.25255 C 0.27812 0.25348 0.25937 0.25903 0.24062 0.26227 C 0.21875 0.27385 -0.08663 0.42986 -0.17535 0.49607 C -0.22952 0.53635 -0.27847 0.58866 -0.33334 0.62732 C -0.36372 0.64885 -0.2783 0.57246 -0.24931 0.54815 C -0.17396 0.48542 -0.09393 0.43287 -0.02031 0.36644 C -0.00104 0.34908 0.01909 0.33311 0.03767 0.31436 C 0.05052 0.30139 0.08767 0.26065 0.07396 0.27176 C -0.47483 0.71505 0.05503 0.3088 -0.3 0.58681 L -0.6 0.81875 C -0.66476 0.80209 -0.7316 0.79769 -0.79393 0.76852 C -0.80469 0.76343 -0.80382 0.73866 -0.80104 0.72408 C -0.78316 0.63797 -0.7665 0.61204 -0.71719 0.5676 C -0.64531 0.50255 -0.57309 0.43797 -0.49861 0.37801 C -0.38889 0.29028 -0.26754 0.22732 -0.16528 0.125 C -0.15174 0.11135 -0.13768 0.09885 -0.12466 0.08449 C -0.11962 0.07824 -0.11702 0.06991 -0.11163 0.06505 C -0.10764 0.06158 -0.11719 0.0757 -0.12031 0.08056 C -0.17466 0.16644 -0.22622 0.25579 -0.28403 0.3375 C -0.50104 0.64514 -0.39948 0.52454 -0.57674 0.71621 C -0.63472 0.69445 -0.69688 0.68681 -0.75035 0.6507 C -0.7632 0.64213 -0.75903 0.61343 -0.75764 0.59445 C -0.75365 0.52824 -0.73577 0.45417 -0.7 0.4051 C -0.6474 0.33403 -0.38594 -0.06921 -0.20729 -0.18426 C -0.18195 -0.20046 -0.15417 -0.20879 -0.12761 -0.22083 C -0.13004 -0.17338 -0.12917 -0.12523 -0.13472 -0.07801 C -0.17153 0.23357 -0.22952 0.50811 -0.28698 0.81875 C -0.33403 0.80625 -0.304 0.8176 -0.26667 0.65649 C -0.26042 0.62917 -0.25 0.60371 -0.23906 0.57917 C -0.20938 0.51204 -0.17882 0.44537 -0.14497 0.38195 C -0.08403 0.26806 -0.01841 0.15903 0.04496 0.04769 C 0.0467 0.04445 0.05243 0.03449 0.05069 0.03797 C 0.01597 0.11019 -0.02118 0.18033 -0.05365 0.2544 C -0.29757 0.81135 -0.13768 0.67755 -0.33629 0.81875 C -0.42448 0.70116 -0.36459 0.79885 -0.16962 0.49792 C -0.1592 0.48195 0.20833 -0.07268 0.21597 -0.08958 L 0.3 -0.27708 C 0.26632 -0.31689 0.28177 -0.30879 0.21302 -0.22291 C 0.02309 0.01436 -0.06945 0.18287 -0.27101 0.38403 C -0.45191 0.56412 -0.40938 0.55116 -0.50868 0.57524 C -0.50729 0.56551 -0.50677 0.55556 -0.50434 0.5463 C -0.47865 0.45024 -0.42674 0.3257 -0.38993 0.2544 C -0.35608 0.18936 -0.31493 0.13172 -0.27535 0.07269 C -0.25868 0.04792 -0.20851 0.03149 -0.2217 0.00324 C -0.23472 -0.0243 -0.26302 0.03797 -0.28264 0.05741 C -0.45573 0.22871 -0.35972 0.15996 -0.47535 0.23519 C -0.47205 0.21505 -0.47066 0.19445 -0.46528 0.17524 C -0.43386 0.06297 -0.37309 -0.03009 -0.31302 -0.11666 C -0.28629 -0.15532 -0.25712 -0.19351 -0.2217 -0.21713 C -0.13108 -0.27754 -0.03334 -0.3162 0.06094 -0.36597 C 0.05885 -0.35949 0.05798 -0.35208 0.05503 -0.34652 C 0.02361 -0.2824 -0.04341 -0.20625 -0.07969 -0.17453 C -0.20295 -0.06713 -0.2908 0.00741 -0.42031 0.05162 C -0.45469 0.0632 -0.48993 0.07084 -0.52466 0.08056 C -0.48559 0.03403 -0.44861 -0.01597 -0.40729 -0.05856 C -0.27969 -0.19004 -0.05052 -0.33541 0.06962 -0.39676 C 0.26337 -0.4956 0.66232 -0.64976 0.66232 -0.64953 C 0.61354 -0.60717 0.56944 -0.56226 0.51597 -0.53194 C 0.49236 -0.51875 0.46753 -0.50879 0.4434 -0.49722 C 0.62517 -0.67453 0.54219 -0.65856 0.66232 -0.66319 C 0.51423 -0.60046 0.496 -0.5956 0.27534 -0.3949 C -0.07101 -0.07963 -0.01268 -0.17523 -0.30139 0.2757 C -0.31806 0.30162 -0.32466 0.33635 -0.33629 0.36644 C -0.33906 0.38195 -0.34393 0.39699 -0.34497 0.41297 C -0.34514 0.41551 -0.3408 0.41621 -0.33906 0.41482 C -0.27604 0.36551 -0.21389 0.31436 -0.15226 0.26227 C -0.12934 0.24283 -0.10521 0.22524 -0.08559 0.20024 C -0.06893 0.1794 -0.05851 0.15139 -0.04497 0.12686 C -0.08681 0.08635 -0.06771 0.10047 -0.16372 0.08056 C -0.23108 0.06644 -0.29896 0.05787 -0.36667 0.04769 L -0.73872 -0.00648 C -0.76511 -0.01551 -0.81893 0.00232 -0.81702 -0.03356 C -0.81146 -0.14583 -0.63299 -0.26504 -0.58403 -0.29444 C -0.05851 -0.60856 -0.19028 -0.52546 0.40573 -0.66319 C 0.48975 -0.6625 0.69114 -0.76435 0.65798 -0.66134 C 0.60625 -0.50046 0.43177 -0.48287 0.31875 -0.39282 C 0.15972 -0.2662 0.00989 -0.14467 -0.13768 0.01297 C -0.27604 0.16065 -0.40816 0.31922 -0.53629 0.48241 C -0.59393 0.55602 -0.64375 0.63959 -0.69427 0.72199 C -0.71181 0.75139 -0.74514 0.77963 -0.74045 0.8169 C -0.73716 0.84213 -0.70226 0.80949 -0.68403 0.80139 C -0.60834 0.7676 -0.53525 0.72408 -0.45938 0.69121 C -0.1783 0.56945 -0.07604 0.53195 0.20573 0.4669 C 0.23923 0.45926 0.27344 0.45926 0.30729 0.45533 C 0.26996 0.4838 0.2342 0.51528 0.19566 0.54051 C 0.05434 0.63241 -0.24792 0.76158 -0.34497 0.77824 C -0.60104 0.82176 -0.86077 0.8051 -1.11875 0.81875 C -1.18663 0.7669 -1.17049 0.79537 -1.03594 0.71621 C -0.90556 0.64028 -0.77743 0.55834 -0.64341 0.49607 C -0.22761 0.30255 0.01962 0.23473 0.45069 0.13658 C 0.52066 0.12061 0.59184 0.11598 0.66232 0.10533 C 0.65503 0.1301 0.65399 0.15949 0.64062 0.17917 C 0.58507 0.25834 0.48212 0.36736 0.4 0.41297 C -0.01684 0.64468 0.07812 0.59838 -0.28559 0.69699 C -0.34254 0.69561 -0.41424 0.74399 -0.4566 0.69306 C -0.48559 0.65834 -0.3349 0.46366 -0.32761 0.45533 C -0.16059 0.26829 -0.08681 0.19676 0.10573 0.07269 C 0.13125 0.05649 0.15989 0.05093 0.18698 0.04005 C 0.17083 0.10463 0.17396 0.09352 0.11007 0.20811 C 0.09982 0.22662 -0.10434 0.57686 -0.16667 0.63125 C -0.25209 0.70602 -0.34827 0.75625 -0.43906 0.81875 C -0.47101 0.78982 -0.53525 0.78311 -0.53472 0.73172 C -0.53351 0.55348 -0.47969 0.38172 -0.43472 0.21389 C -0.38646 0.03311 -0.24011 -0.31157 -0.14341 -0.46643 L -0.13629 -0.47801 C -0.22604 0.08079 -0.18559 -0.20879 -0.25504 0.39167 C -0.2507 0.53403 -0.32917 0.73611 -0.24202 0.81875 C -0.17153 0.88565 -0.10608 0.67385 -0.04931 0.58681 C 0.00208 0.50834 0.03437 0.41065 0.07969 0.32593 C 0.14548 0.20324 0.21597 0.08519 0.28403 -0.03541 C 0.3059 -0.07407 0.33298 -0.1081 0.3493 -0.15139 C 0.35173 -0.15787 0.36163 -0.16851 0.35642 -0.1706 C 0.35469 -0.17152 0.3184 -0.1618 0.30868 -0.15902 C 0.3493 -0.22523 0.346 -0.22314 0.44062 -0.30208 C 0.60868 -0.44236 0.72656 -0.42176 0.31007 -0.35046 C -0.43525 -0.43703 -0.32969 -0.39606 -0.9842 -0.56458 C -1.74636 -0.76064 -1.00782 -0.61389 -0.68993 -0.56273 C -0.29358 -0.42453 -0.02066 -0.34976 0.35364 -0.1456 C 0.40989 -0.11481 0.45798 -0.0618 0.51007 -0.0199 C 0.49861 -0.00833 0.48958 0.01111 0.47534 0.01482 C -0.0099 0.1382 -0.00868 0.09977 -0.5507 0.09792 C -1.0625 0.05486 -1.00538 0.09491 -1.3158 0.00903 C -1.32379 0.00672 -1.29931 0.01111 -1.29115 0.01297 C -1.25486 0.02084 -1.21893 0.03125 -1.18247 0.03797 C 0.60225 0.36899 -0.2441 0.19144 0.66232 0.38588 C 0.60816 0.40579 0.5559 0.43912 0.5 0.44584 C -0.00139 0.50463 -0.21875 0.43449 -0.75903 0.36459 C -0.94375 0.2963 -1.16841 0.32477 -1.3158 0.15949 C -1.39011 0.07639 -1.36979 -0.15972 -1.28681 -0.22685 C -1.14948 -0.3375 -0.96597 -0.24351 -0.80538 -0.25185 C -0.3915 -0.16689 -0.27257 -0.1699 0.10295 -0.00254 C 0.13923 0.01366 0.16962 0.04769 0.20295 0.07269 C 0.1835 0.08473 0.16614 0.10533 0.14496 0.10949 C -0.19757 0.17662 -0.24167 0.11783 -0.64792 0.0419 C -0.85417 -0.03935 -1.08091 -0.05879 -1.26788 -0.20162 C -1.32743 -0.24699 -1.31181 -0.37708 -1.3158 -0.46828 C -1.31788 -0.51527 -1.3191 -0.58958 -1.28542 -0.60324 C -1.14115 -0.6618 -0.98681 -0.64305 -0.8375 -0.66319 C -0.39896 -0.54791 -0.32275 -0.57152 0.05937 -0.32338 C 0.09323 -0.30139 0.11545 -0.25648 0.1434 -0.22291 C 0.10295 -0.19768 0.06614 -0.15416 0.0217 -0.14745 C -0.49809 -0.06851 -0.58663 -0.09051 -1.01285 -0.12037 C -1.11354 -0.13657 -1.21354 -0.17569 -1.3158 -0.16875 C -1.34584 -0.16666 -1.26841 -0.11365 -1.23889 -0.10509 C -0.81354 0.01899 -0.37188 0.05232 0.0434 0.22732 L 0.66232 0.4882 C 0.60503 0.75926 0.65746 0.69723 0.30139 0.63125 C -0.22101 0.53449 -0.70591 0.3426 -1.2158 0.16551 C -1.24913 0.09653 -1.33038 0.03843 -1.3158 -0.0412 C -1.30469 -0.10208 -1.22188 -0.06504 -1.17518 -0.05671 C -1.00261 -0.02615 -0.83108 0.01829 -0.66233 0.07477 C -0.08368 0.26829 0.12257 0.38565 0.66232 0.64491 C 0.61493 0.66412 0.56857 0.71713 0.52031 0.70278 C 0.06597 0.5669 -0.57379 0.28936 -1.05347 0.04769 C -1.08872 0.0294 -1.12396 0.00394 -1.1592 -0.01805 C -1.14115 -0.0199 -1.12431 -0.02731 -1.10695 -0.02384 C -0.81632 0.03519 -0.6875 0.09885 -0.38698 0.26227 C -0.21997 0.35301 0.24271 0.71621 0.10573 0.55973 C -0.02917 0.40556 0.02222 0.46274 -0.34202 0.22153 C -0.53993 0.09051 -0.75295 0.00139 -0.94618 -0.14166 C -1.07934 -0.24027 -1.19254 -0.38009 -1.3158 -0.4993 C -1.2375 -0.82731 -1.31181 -0.7037 -0.87379 -0.56458 C -0.46841 -0.43634 -0.06615 -0.28912 0.33767 -0.15139 L 0.66232 0.17709 C 0.66337 0.17824 0.66076 0.18125 0.65937 0.18102 C 0.60625 0.17524 0.55295 0.16875 0.5 0.15949 C -0.82379 -0.06273 -0.18004 0.02107 -0.91667 -0.06828 C -0.95677 -0.06365 -1.0066 -0.08773 -1.03889 -0.05486 C -1.05591 -0.0368 -1.02709 0.00811 -1.00851 0.02454 C -0.93646 0.08797 -0.85816 0.14028 -0.77639 0.17709 C -0.54983 0.27986 -0.31806 0.36366 -0.08559 0.4419 C 0.10382 0.50556 0.15972 0.50903 0.30434 0.525 C 0.12205 0.59352 0.0717 0.61736 -0.16667 0.66227 C -0.26597 0.68079 -0.36667 0.68287 -0.46667 0.69306 C -0.59375 0.68866 -0.72101 0.69491 -0.8474 0.67963 C -0.86702 0.67732 -0.90087 0.66667 -0.89792 0.64098 C -0.89341 0.59121 -0.86198 0.54931 -0.83177 0.51922 C -0.66771 0.35625 -0.49757 0.20324 -0.32031 0.0669 C -0.0092 -0.17245 0.30781 -0.32407 0.63906 -0.50115 C 0.64687 -0.53773 0.65972 -0.64907 0.66232 -0.61111 C 0.66996 -0.49514 0.67604 -0.37476 0.65503 -0.26157 C 0.63871 -0.17291 0.59583 -0.09537 0.55364 -0.02384 C 0.43107 0.18357 0.23489 0.35973 0.071 0.4882 C 0.02725 0.52269 -0.02361 0.53727 -0.07101 0.56181 C -0.08629 0.49028 -0.07986 0.5338 0.00868 0.39931 C 0.20139 0.10672 0.17153 0.17616 0.40434 -0.07222 C 0.41319 -0.08148 0.38507 -0.05648 0.37534 -0.04884 C 0.2585 0.04121 0.14427 0.13797 0.02465 0.22153 C -0.15938 0.35 -0.17795 0.34746 -0.34497 0.40903 C 0.02708 -0.01759 -0.37847 0.41204 0.46666 -0.14953 C 0.53819 -0.19699 0.59705 -0.27314 0.66232 -0.33472 C 0.56128 -0.49953 0.65937 -0.38055 0.36371 -0.27708 C -0.20608 -0.07731 -0.59254 0.00602 -1.17518 0.15394 C -1.22205 0.18357 -1.27396 0.20186 -1.3158 0.24283 C -1.32413 0.25116 -1.3 0.26783 -1.28976 0.26598 C -1.19966 0.2507 -1.11198 0.21713 -1.02275 0.1926 C -0.84775 0.20139 -0.23195 0.15301 0.00434 0.36274 C 0.04184 0.39584 0.01788 0.48125 0.02465 0.54051 C -0.04931 0.60047 -0.1132 0.69236 -0.19705 0.72014 C -0.58785 0.84931 -0.91997 0.8176 -1.31146 0.81297 C -1.25608 0.76713 -1.20625 0.70834 -1.14618 0.6757 C -0.69531 0.4301 -0.55538 0.48195 -0.00139 0.40903 C 0.10677 0.41088 0.21545 0.40093 0.32326 0.41482 C 0.33854 0.4169 0.371 0.44445 0.35798 0.45533 C 0.27552 0.525 0.18264 0.57153 0.08993 0.61204 C -0.24531 0.75834 -0.52934 0.76482 -0.89063 0.81875 C -0.98872 0.79236 -1.1915 0.87176 -1.18316 0.73959 C -1.17483 0.5838 -0.98299 0.575 -0.87379 0.51922 C -0.36684 0.26019 0.66232 -0.20347 0.66232 -0.20324 C 0.63628 -0.3699 0.66319 -0.24189 0.55069 0.08056 C 0.47864 0.28727 0.3908 0.53033 0.28993 0.72408 C 0.27187 0.75857 0.25434 0.79653 0.2276 0.81875 C 0.21354 0.83033 0.23802 0.77639 0.24774 0.7588 C 0.28455 0.69329 0.32361 0.62963 0.36666 0.5713 C 0.45659 0.44977 0.55312 0.33681 0.64635 0.21968 C 0.65173 0.16111 0.66111 0.10278 0.66232 0.04375 C 0.66267 0.0294 0.66094 -0.00139 0.65069 0.00324 C 0.39722 0.11783 0.15052 0.25741 -0.09861 0.38774 C -0.92049 0.8176 -0.54167 0.71459 -1.10417 0.81875 C -1.35035 0.41227 -1.12674 0.81528 -0.26233 0.04954 C -0.08559 -0.10694 0.09566 -0.25509 0.26805 -0.4199 C 0.32656 -0.47592 0.3743 -0.54884 0.42899 -0.61111 C 0.43403 -0.61666 0.41944 -0.59791 0.41736 -0.58981 L 0.37534 -0.42199 C 0.34826 -0.06157 0.32934 -0.13032 0.38541 0.1926 C 0.38715 0.20232 0.39514 0.20811 0.4 0.21574 C 0.41736 0.18866 0.44132 0.16713 0.45208 0.13473 C 0.59375 -0.29189 0.55798 -0.20833 0.5434 -0.66319 C 0.23229 -0.63564 -0.09167 -0.70139 -0.38993 -0.58009 C -0.45764 -0.55231 -0.37518 -0.38125 -0.33038 -0.30764 C -0.2191 -0.12569 -0.07691 0.02037 0.06371 0.16158 C 0.25486 0.35348 0.46284 0.51343 0.66232 0.68936 C 0.61597 0.91922 0.66371 0.85255 0.3783 0.77616 C -0.51736 0.53681 -0.47188 0.52871 -1.3158 0.19653 C -1.23889 0.16274 -1.1658 0.08519 -1.08542 0.09584 C -0.61702 0.15903 0.20694 0.49514 0.66232 0.66598 C 0.53767 0.92361 0.62153 0.84769 0.2783 0.79352 C -0.46406 0.67639 -0.60122 0.62755 -1.3158 0.45162 C -1.26407 0.19028 -1.32032 0.34074 -0.92153 0.34537 L -0.12466 0.36274 L 0.49271 0.37431 C 0.59305 0.34445 0.62986 0.35741 0.45364 0.26806 C 0.05416 0.06528 -0.36181 -0.08287 -0.75035 -0.31944 C -0.9382 -0.43426 -1.41511 -0.42129 -1.3158 -0.66319 C -1.20504 -0.9331 -0.85486 -0.63865 -0.62466 -0.62662 C -0.49618 -0.56458 -0.35417 -0.53912 -0.23906 -0.4412 C -0.15417 -0.36875 -0.08004 -0.2581 -0.04497 -0.13194 C -0.01337 -0.01921 -0.02222 0.11551 -0.05226 0.2294 C -0.125 0.50602 -0.29219 0.64561 -0.44931 0.81875 C -0.59844 0.78264 -0.64167 0.79769 -0.28993 0.58287 C 0.11753 0.33426 0.24705 0.33403 0.66232 0.23125 C 0.66128 0.25649 0.67066 0.28658 0.65937 0.30672 C 0.51302 0.5669 0.31094 0.65695 0.09705 0.81875 C -0.37396 0.79607 -0.91216 1.07662 -1.3158 0.75116 C -1.52778 0.57986 -1.31146 0.06644 -1.19966 -0.2287 C -1.13907 -0.38912 -0.97084 -0.42523 -0.84601 -0.48958 C -0.54531 -0.64305 -0.44827 -0.63518 -0.18125 -0.65949 C -0.18264 -0.6581 -0.18386 -0.65648 -0.18559 -0.65555 C -0.55018 -0.45185 -0.38177 -0.5287 -0.94184 -0.40069 C -1.03282 -0.37986 -1.2158 -0.34814 -1.2158 -0.34791 C -0.76893 -0.31643 -0.67448 -0.3331 -0.19861 -0.17847 C -0.08525 -0.14166 0.02083 -0.07268 0.13038 -0.0199 C 0.1217 -0.00185 0.11927 0.02616 0.10434 0.03403 C -0.28663 0.24121 -0.32656 0.15047 -0.83316 0.12894 C -0.9941 0.00579 -1.17639 -0.07708 -1.3158 -0.24027 C -1.35104 -0.28148 -1.34306 -0.38541 -1.30851 -0.42777 C -1.21511 -0.54213 -1.08229 -0.58472 -0.96962 -0.66319 C -0.42656 -0.65301 0.13281 -0.80115 0.66232 -0.6324 C 0.78055 -0.59467 0.6158 -0.26551 0.50729 -0.19189 C 0.30659 -0.05601 0.0625 -0.08981 -0.16233 -0.07407 C -0.54393 -0.04722 -0.92639 -0.06759 -1.30851 -0.06435 C -1.36129 -0.30347 -1.34028 -0.16898 -0.8257 -0.16481 C -0.49705 -0.16226 -0.1691 -0.11203 0.15937 -0.08564 C 0.32708 -0.03472 0.52673 -0.07384 0.66232 0.0669 C 0.72847 0.13565 0.6908 0.32824 0.62604 0.39931 C 0.47309 0.5676 0.27396 0.66621 0.0783 0.70857 C -0.38125 0.80787 -0.85347 0.7463 -1.3158 0.81875 C -1.60174 0.86343 -0.73976 0.8007 -0.45226 0.79167 C 1.46337 0.83149 0.85451 0.99352 0.44201 0.69885 C 0.20712 0.53102 -0.01893 0.34213 -0.24931 0.16366 C -0.38889 -0.10185 -0.50938 -0.38703 -0.66806 -0.6324 C -0.69393 -0.67222 -0.82136 -0.67847 -0.78386 -0.66319 C -0.63386 -0.60231 -0.4816 -0.55115 -0.33038 -0.49537 C -0.34254 -0.15578 -0.375 0.18334 -0.36667 0.52315 C -0.36424 0.62616 -0.37275 0.78936 -0.29861 0.81875 C -0.08316 0.90394 0.15069 0.81736 0.37534 0.8169 C 0.28212 0.7176 0.19531 0.60649 0.09566 0.51922 C -0.36893 0.1125 -1.86893 -0.73356 -1.3158 -0.66319 L -0.70851 -0.58588 C -0.25174 -0.41736 0.26823 -0.43171 0.66232 -0.07986 C 0.80555 0.04792 0.7809 0.49954 0.62899 0.60811 C 0.38403 0.78311 0.0743 0.56181 -0.20295 0.53843 C -0.57396 0.46899 -0.95938 0.4838 -1.3158 0.32986 C -1.37795 0.30301 -1.34566 0.06088 -1.28091 0.07269 C -0.96216 0.13149 -0.68038 0.38496 -0.37101 0.50371 C -0.03143 0.63403 1.01371 0.76899 0.66232 0.81875 C 0.01076 0.91111 -0.64497 0.6963 -1.29844 0.63519 C -1.30417 0.49861 -1.33056 0.36088 -1.3158 0.22547 C -1.17657 -1.04699 -1.20799 -0.58657 -0.09427 -0.62268 C 0.15798 -0.53889 0.42847 -0.52291 0.66232 -0.37176 C 0.71284 -0.33865 0.69375 -0.15115 0.63767 -0.14953 C 0.46649 -0.14421 0.3151 -0.3074 0.14774 -0.35625 C -0.27431 -0.47916 -0.70243 -0.56064 -1.12674 -0.66319 C -1.12205 -0.65486 -1.12014 -0.64467 -1.11354 -0.63819 C -0.49966 0.03473 -0.779 -0.46273 -0.45365 0.80139 C -0.74722 0.85255 -0.93351 0.90209 -1.28091 0.55602 C -1.38091 0.45649 -1.30417 0.22477 -1.3158 0.05926 C -1.29115 -0.00972 -1.29288 -0.11296 -1.24184 -0.14745 C -0.88351 -0.38981 -0.55434 -0.32986 -0.16962 -0.33472 C -0.07049 -0.33217 0.02934 -0.3449 0.1276 -0.32731 C 0.16215 -0.32106 0.05955 -0.30185 0.02465 -0.30023 C -0.20903 -0.28958 -0.44306 -0.29375 -0.67674 -0.29051 C -0.88976 -0.31041 -1.10504 -0.30347 -1.3158 -0.35046 C -1.33629 -0.35509 -1.3132 -0.43101 -1.29254 -0.42777 C -0.89132 -0.36157 -0.17813 -0.05324 0.17239 0.08449 C 0.36111 0.26644 0.39271 0.25371 -0.16667 0.24283 C -0.49167 0.23658 -0.81459 0.17963 -1.13889 0.14815 C -1.19792 0.13079 -1.30782 0.1757 -1.3158 0.09584 C -1.32309 0.02084 -1.20261 0.06574 -1.14618 0.07477 C 0.00017 0.25718 -0.2125 0.21528 0.66232 0.55602 C 0.60382 0.78172 0.64861 0.66852 0.23628 0.51736 C -0.68108 0.18079 -0.55938 0.225 -1.20347 -0.18819 C -0.86233 -0.37569 -1.12396 -0.25717 -0.31459 -0.11666 C -0.07691 -0.07546 0.17014 0.12107 0.39705 0.01875 C 0.59653 -0.07129 -0.01684 -0.08703 -0.22031 -0.15902 L -1.3158 -0.54722 C -1.25243 -0.58588 -1.19549 -0.66597 -1.12587 -0.66319 C -0.39636 -0.63495 -0.00886 -0.48171 0.66232 -0.27893 C 0.5875 -0.2081 0.52899 -0.07916 0.43767 -0.06643 C 0.04896 -0.01157 -0.90729 -0.17245 -1.3158 -0.23055 C -1.28976 -0.36898 -1.31875 -0.2368 -1.03177 -0.19189 C -0.08525 -0.04375 -0.15174 -0.05833 0.66232 0.03611 L -0.48403 0.04375 C -0.9342 0.04838 -0.8566 0.04584 -1.12014 0.05926 C -0.88924 -0.01967 -0.69913 -0.09097 -0.4507 -0.13194 C -0.35 -0.14861 -0.24792 -0.13726 -0.14636 -0.13981 C -0.3658 0.27037 -0.25209 0.08704 -0.66233 0.60625 C -0.72049 0.6801 -0.89063 0.9051 -0.84306 0.81875 C -0.64219 0.45533 -0.41268 0.16899 -0.10868 -0.03541 C -0.01163 -0.10069 0.1 -0.11666 0.20434 -0.15717 C 0.1908 -0.13009 0.17882 -0.10162 0.16371 -0.07592 C 0.09184 0.04653 0.01094 0.16019 -0.0566 0.28727 C -0.08559 0.34213 -0.15261 0.41111 -0.12466 0.4669 C -0.09913 0.51783 -0.03368 0.4426 0.00729 0.41482 C 0.22951 0.26366 0.44392 0.0926 0.66232 -0.06828 C 0.45625 -0.60717 0.61111 -0.44629 -0.06372 -0.0875 C -0.21424 -0.00764 -0.35729 0.09584 -0.50295 0.19074 C -0.5125 0.19699 -0.53889 0.22153 -0.529 0.21574 C -0.45174 0.17153 -0.38108 0.1044 -0.3 0.07477 C -0.10556 0.00394 0.09514 -0.03101 0.29271 -0.08379 C 0.32465 -0.0831 0.41528 -0.10463 0.38837 -0.08171 C 0.28802 0.00324 0.17378 0.05579 0.06232 0.11135 C -0.25261 0.26875 -0.28542 0.27709 -0.49566 0.34723 C -0.1349 0.08936 -0.35504 0.21875 0.25364 0.02061 C 0.27413 0.01389 0.33576 -0.00463 0.31597 0.0051 C 0.19097 0.06621 0.06857 0.14329 -0.06233 0.17524 C -0.58525 0.30232 -0.76077 0.29399 -1.19636 0.30463 C -1.13802 0.29561 -1.07952 0.27639 -1.02014 0.27755 C -0.26476 0.29375 -0.36927 0.29306 0.21597 0.41088 C 0.10295 0.46991 0.16684 0.44167 -0.08559 0.45162 L -0.26528 0.44584 C -0.18594 0.4176 0.06111 0.34399 0.14496 0.26806 C 0.15573 0.25834 0.13107 0.23496 0.11875 0.2294 C 0.04288 0.19491 -0.03716 0.17871 -0.11459 0.15 C -0.18837 0.12269 -0.33472 0.06111 -0.33472 0.06135 C -0.3217 0.06065 -0.30851 0.05602 -0.29566 0.05926 C -0.2191 0.07824 -0.20538 0.08588 -0.1566 0.10949 C -0.16233 0.11274 -0.16788 0.1169 -0.17396 0.11922 C -0.19306 0.12662 -0.21268 0.13172 -0.23195 0.13843 C -0.23681 0.14028 -0.2415 0.14236 -0.24636 0.14422 C -0.04028 0.20834 -0.11615 0.17639 -0.01459 0.22153 C -0.02222 0.22408 -0.02969 0.22848 -0.03768 0.2294 L -0.3566 0.19074 C -0.36615 0.18033 -0.38125 0.17524 -0.38559 0.15949 C -0.39809 0.11482 -0.32413 0.09422 -0.32031 0.09213 C -0.30139 0.09329 -0.28177 0.08889 -0.26372 0.09584 C -0.23091 0.10903 -0.22934 0.16111 -0.2217 0.19445 C -0.23004 0.22547 -0.23281 0.25996 -0.24636 0.28727 C -0.25209 0.29885 -0.26893 0.31366 -0.27535 0.30278 C -0.2842 0.2875 -0.27934 0.26065 -0.27101 0.24468 C -0.25174 0.20811 -0.22639 0.1757 -0.19705 0.15394 C -0.17518 0.13774 -0.14792 0.14098 -0.12327 0.13473 C -0.11979 0.13797 -0.11493 0.13936 -0.11302 0.14422 C -0.10504 0.16574 -0.11007 0.16899 -0.11736 0.18496 C -0.19132 0.14723 -0.17084 0.16574 -0.24931 0.06875 C -0.25521 0.06158 -0.26146 0.05255 -0.26233 0.0419 C -0.26268 0.03611 -0.25452 0.04699 -0.2507 0.04954 C -0.21007 0.1044 -0.16511 0.15371 -0.129 0.21389 C -0.08351 0.28959 -0.04479 0.37246 -0.00729 0.45533 C -0.00243 0.46598 0.00625 0.48982 -0.00295 0.49213 C -0.01771 0.49607 -0.03056 0.4757 -0.04341 0.46505 C -0.38316 0.18611 -0.26406 0.29769 -0.54636 -0.02384 C -0.53629 -0.08842 -0.54445 -0.11041 -0.4566 -0.07986 C -0.19879 0.00926 -0.19792 0.04838 0.00868 0.24861 C 0.01979 0.27315 0.04132 0.29352 0.04201 0.32199 C 0.04305 0.36065 0.00798 0.29908 0.00434 0.29306 C 0.01545 0.28912 0.02621 0.28125 0.03767 0.28149 C 0.18159 0.28565 0.16909 0.28565 0.26371 0.31621 C 0.2493 0.32084 0.23507 0.33195 0.22031 0.32986 C 0.06666 0.30741 0.06701 0.29422 -0.0566 0.21968 C -0.08716 0.18241 -0.09341 0.18635 -0.00573 0.17917 C 0.04201 0.17524 0.08993 0.18033 0.13767 0.18102 C -0.04983 0.14329 -0.0533 0.16574 -0.23629 0.00718 C -0.28351 -0.03402 -0.32014 -0.09351 -0.36233 -0.14375 C -0.36406 -0.14583 -0.37031 -0.15046 -0.36806 -0.14953 C -0.34601 -0.13865 -0.31875 -0.1243 -0.30139 -0.10115 C -0.28646 -0.08101 -0.27448 -0.0574 -0.26094 -0.03541 C -0.25695 -0.02129 -0.25156 -0.00764 -0.24931 0.00718 C -0.24844 0.01227 -0.24896 0.01945 -0.25226 0.02246 C -0.25695 0.02709 -0.26372 0.02524 -0.26962 0.02639 C -0.36615 -0.03402 -0.45643 -0.11782 -0.55938 -0.15532 C -0.56476 -0.15717 -0.58038 -0.16389 -0.57535 -0.16111 C -0.36563 -0.04328 -0.52136 -0.14884 -0.2783 0.03797 C -0.27049 0.05162 -0.25677 0.06181 -0.25504 0.07824 C -0.25382 0.09051 -0.26233 0.1044 -0.27101 0.10764 C -0.30139 0.11875 -0.33386 0.11505 -0.36528 0.11922 C -0.59167 -0.01689 -0.80851 -0.08796 -0.92743 -0.43148 C -0.94722 -0.48889 -0.88472 -0.55717 -0.84167 -0.58217 C -0.74288 -0.63912 -0.63038 -0.63611 -0.52466 -0.66319 C -0.29306 -0.61782 -0.24028 -0.6706 -0.09132 -0.47014 C -0.08056 -0.45578 -0.08646 -0.43032 -0.08403 -0.41041 C -0.09705 -0.38333 -0.10313 -0.34699 -0.12327 -0.32916 C -0.18177 -0.27708 -0.23663 -0.29143 -0.3 -0.29444 C -0.30625 -0.29884 -0.31615 -0.29907 -0.31893 -0.30764 C -0.32101 -0.31481 -0.3158 -0.32731 -0.31007 -0.32731 C -0.24722 -0.32731 -0.18455 -0.31435 -0.1217 -0.30764 C -0.03195 -0.25578 0.06857 -0.22801 0.14774 -0.15139 C 0.23107 -0.07083 0.19566 0.01829 0.13767 0.0669 C 0.12309 0.07917 0.09965 0.07824 0.08107 0.07824 L -0.16667 0.1733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69" y="-1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48 0.2662 L 0.04601 0.11597 C 0.04653 0.14352 0.0467 0.17106 0.0474 0.19861 C 0.04757 0.20231 0.04861 0.20602 0.04913 0.20972 C 0.04965 0.21481 0.05 0.21991 0.05052 0.22477 C 0.04948 0.22986 0.05069 0.2368 0.0474 0.23981 C 0.04549 0.2419 0.04566 0.23356 0.04462 0.23055 C 0.04375 0.22801 0.04201 0.22292 0.04201 0.22315 L 0.02795 0.17407 C 0.02205 0.17222 0.01667 0.1706 0.01076 0.16852 C 0.00799 0.16736 0.00538 0.16574 0.0026 0.16481 C -0.00174 0.16319 -0.0059 0.16227 -0.01007 0.16088 C -0.02135 0.15741 -0.03229 0.15069 -0.04392 0.14977 L -0.0651 0.14792 L -0.15382 0.15347 L -0.01007 0.26805 L -0.17639 0.2868 L -0.15243 0.04074 L -0.01858 0.11967 L -0.03125 0.30926 L -0.1441 0.3375 L -0.21146 0.17592 L -0.11858 0.14398 L -0.09757 0.20787 L -0.11719 0.22662 L -0.13281 0.22292 C -0.13472 0.22245 -0.13819 0.22106 -0.13819 0.22129 L -0.21007 0.17778 L -0.18333 0.14606 L -0.15087 0.13657 C -0.14722 0.13912 -0.1434 0.1412 -0.13976 0.14398 C -0.13594 0.14699 -0.13507 0.14838 -0.13281 0.15162 L -0.12986 0.19097 L -0.15937 0.19861 C -0.16406 0.19606 -0.16927 0.19421 -0.17344 0.19097 C -0.17795 0.18796 -0.18611 0.17986 -0.18611 0.18009 L -0.31858 0.07616 C -0.31719 0.07153 -0.31562 0.06643 -0.31441 0.06134 C -0.31389 0.05949 -0.31302 0.05579 -0.31302 0.05602 L 0.02934 0.01273 C 0.02969 0.0125 0.04375 0.00602 0.04601 0.00301 C 0.0474 0.00185 0.04809 -0.00046 0.04913 -0.00232 C 0.05017 -0.00533 0.05191 -0.01181 0.05191 -0.01158 L 0.0434 -0.02685 C 0.03229 -0.01621 0.01892 -0.00139 0.00538 0.00301 C -0.01927 0.01134 -0.09896 0.01528 -0.11441 0.0162 C -0.18872 0.03009 -0.1934 0.02662 -0.26076 0.05393 C -0.28507 0.06366 -0.28715 0.06597 -0.30312 0.07824 C -0.30399 0.08032 -0.30521 0.08194 -0.3059 0.08403 C -0.30955 0.09606 -0.30885 0.10069 -0.31007 0.11412 C -0.31059 0.11759 -0.31111 0.12153 -0.31163 0.12523 C -0.31198 0.12731 -0.31302 0.13079 -0.31302 0.13125 L -0.03559 0.46713 L 0.19549 0.23611 L -0.33264 0.37708 L -0.25122 0.08588 L -0.07917 0.35069 L -0.16806 0.39004 C -0.18385 0.38819 -0.20017 0.39004 -0.21597 0.38449 C -0.23264 0.37847 -0.24757 0.36551 -0.26389 0.35625 C -0.32257 0.32245 -0.28941 0.34676 -0.36094 0.28287 C -0.37691 0.26875 -0.38837 0.25741 -0.40174 0.23796 C -0.40556 0.23241 -0.40833 0.22546 -0.41146 0.21921 C -0.41389 0.20162 -0.41944 0.18449 -0.41875 0.16667 C -0.41632 0.11227 -0.38646 0.07454 -0.35382 0.04653 C -0.27465 -0.02222 -0.19149 -0.04676 -0.09757 -0.06065 C -0.04809 -0.06806 0.00208 -0.0632 0.05191 -0.06435 C 0.0941 -0.05718 0.17205 -0.05857 0.21389 -0.01551 C 0.22118 -0.0081 0.22135 0.00694 0.22517 0.01805 C 0.22083 0.05579 0.22205 0.09514 0.2125 0.13079 C 0.13438 0.42153 0.02865 0.53565 -0.12986 0.81088 C -0.33351 0.79606 -0.78681 0.93102 -1.00295 0.6493 C -1.03333 0.60972 -1.04896 0.55417 -1.07188 0.50648 C -1.07622 0.43079 -1.08906 0.35509 -1.08455 0.2794 C -1.08299 0.25301 -1.0217 0.12338 -1.01128 0.10833 C -0.97118 0.05046 -0.93056 -0.00857 -0.88177 -0.05301 C -0.77656 -0.14954 -0.66372 -0.19607 -0.53976 -0.22222 C -0.50122 -0.23009 -0.46181 -0.22593 -0.42274 -0.22755 C -0.40799 -0.22269 -0.38767 -0.21898 -0.37344 -0.20718 C -0.36806 -0.20255 -0.36424 -0.19306 -0.36094 -0.18658 C -0.36267 -0.16273 -0.3625 -0.13866 -0.36649 -0.11528 C -0.37031 -0.09375 -0.37674 -0.07315 -0.38351 -0.05301 C -0.39965 -0.0044 -0.43073 0.06528 -0.45243 0.10648 C -0.48837 0.17454 -0.52135 0.24629 -0.56372 0.30741 C -0.63073 0.4044 -0.72604 0.50625 -0.81128 0.58356 C -0.8375 0.60717 -0.86406 0.63055 -0.89167 0.65116 C -0.9158 0.66921 -0.94063 0.68588 -0.96632 0.7 C -1.03038 0.73565 -1.02361 0.73333 -1.0592 0.74143 C -1.05226 0.72454 -1.0474 0.70555 -1.03819 0.69051 C -0.92917 0.51736 -0.87396 0.46782 -0.7283 0.31319 C -0.57691 0.15185 -0.49201 0.08495 -0.31007 -0.0757 C -0.30799 -0.07755 -0.10417 -0.25486 -0.08351 -0.26921 L 0.01233 -0.33472 C -0.00556 -0.275 0.00035 -0.2919 -0.07639 -0.19954 C -0.12847 -0.13704 -0.17882 -0.07153 -0.23264 -0.01181 C -0.32882 0.09444 -0.43924 0.20463 -0.54531 0.29815 C -0.59878 0.34514 -0.75938 0.47662 -0.80573 0.50648 C -0.81753 0.51412 -0.84896 0.54282 -0.84097 0.52917 C -0.81892 0.4912 -0.78819 0.46435 -0.76198 0.43148 C -0.73837 0.40162 -0.7151 0.37106 -0.69167 0.34097 C -0.66094 0.30185 -0.5809 0.19954 -0.54948 0.15717 C -0.50469 0.09676 -0.48455 0.0706 -0.44948 0.00509 C -0.44479 -0.00417 -0.44115 -0.01482 -0.43681 -0.025 C -0.43281 -0.04746 -0.43264 -0.03843 -0.47205 -0.02685 C -0.4967 -0.01991 -0.52118 -0.01019 -0.54531 -0.00046 C -0.58073 0.01366 -0.61528 0.03125 -0.65104 0.04444 C -0.79601 0.09792 -0.94167 0.14815 -1.08733 0.19861 C -1.13507 0.21504 -1.23108 0.2456 -1.23108 0.24583 C -1.24045 0.2537 -1.2658 0.28194 -1.2592 0.26991 C -1.23872 0.23241 -1.16198 0.14606 -1.13524 0.12338 C -0.97205 -0.01551 -0.90799 -0.05509 -0.73108 -0.15463 C -0.70729 -0.16783 -0.68247 -0.17824 -0.65799 -0.18843 C -0.62396 -0.20232 -0.62292 -0.20162 -0.59878 -0.20533 C -0.60573 -0.17755 -0.60365 -0.18171 -0.62135 -0.14699 C -0.64514 -0.10023 -0.6684 -0.05278 -0.69444 -0.0081 C -0.8849 0.31805 -0.72101 0.0125 -0.8184 0.19676 C -0.6658 0.25764 -0.79826 0.2081 -0.38212 0.06528 C -0.22899 0.01273 -0.14826 -0.03519 0.01076 -0.1132 L 0.08854 -0.1507 C 0.1441 -0.17708 0.12465 -0.17153 0.16024 -0.17894 C 0.15938 -0.17523 0.1592 -0.17083 0.15747 -0.16759 C 0.15139 -0.15648 0.14479 -0.14583 0.13785 -0.13565 C 0.11424 -0.10162 0.08993 -0.06806 0.06597 -0.03426 C 0.02899 0.01759 0.0276 0.01875 -0.01163 0.07083 C -0.02396 0.0868 -0.03628 0.10301 -0.04826 0.11967 C -0.0599 0.13565 -0.07049 0.15254 -0.08194 0.16852 C -0.09931 0.19259 -0.11684 0.21597 -0.1342 0.23981 C -0.13802 0.24537 -0.1408 0.25231 -0.14549 0.25648 C -0.14722 0.25856 -0.15243 0.26481 -0.15087 0.2625 C -0.14635 0.25509 -0.1401 0.2493 -0.13542 0.24167 C -0.11128 0.20208 -0.08819 0.14768 -0.07222 0.1044 C -0.06146 0.07592 -0.05052 0.04722 -0.03976 0.01805 C -0.03698 0.01018 -0.03368 0.00208 -0.03125 -0.00625 C -0.02934 -0.0125 -0.02778 -0.01898 -0.02569 -0.025 C -0.025 -0.02778 -0.02083 -0.03357 -0.02274 -0.03241 C -0.05069 -0.01458 -0.07882 0.00278 -0.10451 0.02569 C -0.13003 0.04861 -0.22326 0.16319 -0.25122 0.18171 C -0.32049 0.22801 -0.25608 0.18125 -0.30451 0.22477 C -0.31632 0.23565 -0.32865 0.24537 -0.34115 0.25463 C -0.36788 0.27546 -0.33385 0.24606 -0.35243 0.2625 C -0.35503 0.24143 -0.35608 0.24329 -0.34392 0.21366 C -0.32396 0.16481 -0.30955 0.11065 -0.28333 0.06713 C -0.26997 0.04444 -0.27552 0.05486 -0.26649 0.03704 C -0.26024 0.04954 -0.26372 0.03912 -0.27205 0.06342 C -0.28542 0.10046 -0.27222 0.07569 -0.29462 0.12153 C -0.31719 0.16759 -0.3401 0.21342 -0.36372 0.25856 C -0.37396 0.27847 -0.38542 0.29699 -0.39618 0.3169 C -0.40677 0.33657 -0.41649 0.35694 -0.42708 0.37708 C -0.43524 0.39282 -0.44427 0.4081 -0.45243 0.42384 C -0.46181 0.44143 -0.47031 0.45741 -0.47778 0.47662 C -0.4809 0.48449 -0.4875 0.49213 -0.48611 0.50092 C -0.48524 0.50741 -0.48021 0.49028 -0.47639 0.48565 C -0.46319 0.47129 -0.44983 0.45671 -0.43542 0.44467 C -0.40625 0.41991 -0.37708 0.39398 -0.34531 0.375 C -0.32431 0.36227 -0.30278 0.35092 -0.28194 0.3375 C -0.25955 0.32338 -0.23872 0.30555 -0.21597 0.29236 C -0.15399 0.25717 -0.09097 0.22569 -0.02847 0.19282 C -0.01562 0.18611 -0.00226 0.18032 0.01076 0.17407 C 0.01667 0.17153 0.02188 0.16829 0.02795 0.16667 L 0.04063 0.16296 C 0.03628 0.17662 0.03385 0.1919 0.02795 0.20417 C -0.00764 0.27523 -0.03177 0.31088 -0.07778 0.36389 C -0.09566 0.38426 -0.11302 0.40509 -0.13281 0.42199 C -0.17656 0.45972 -0.22187 0.49421 -0.26788 0.52731 C -0.35972 0.59282 -0.3467 0.58565 -0.40747 0.60995 C -0.38802 0.58426 -0.36441 0.55185 -0.34392 0.53287 C -0.28958 0.48241 -0.23455 0.43241 -0.17639 0.39004 C -0.03108 0.28449 -0.02535 0.27662 0.16458 0.16481 C 0.2191 0.13264 0.2724 0.11204 0.32934 0.0912 C 0.33906 0.08796 0.34878 0.08032 0.35868 0.08217 C 0.36563 0.08333 0.3467 0.09028 0.34063 0.09329 C 0.30938 0.10879 0.27865 0.12731 0.24618 0.13842 C 0.22378 0.14606 0.20156 0.15625 0.17865 0.16088 C 0.05451 0.1868 0.04115 0.18449 -0.06233 0.18912 C -0.1026 0.18472 -0.1434 0.1831 -0.18333 0.17592 C -0.18542 0.17569 -0.18229 0.17037 -0.18073 0.16852 C -0.17257 0.15903 -0.16424 0.14977 -0.15538 0.14213 C -0.13507 0.125 -0.08698 0.0919 -0.06372 0.08403 C 0.08819 0.03287 0.06181 0.03657 0.14757 0.03125 C 0.16024 0.04259 0.15851 0.03889 0.12083 0.05023 C 0.0625 0.06736 0.00399 0.08495 -0.05521 0.09722 C -0.1941 0.12592 -0.47795 0.11667 -0.55938 0.11759 C -0.59844 0.12037 -0.63733 0.12176 -0.67622 0.12523 C -0.6783 0.12546 -0.68299 0.12685 -0.68177 0.12917 C -0.67969 0.13264 -0.67517 0.13148 -0.67188 0.13264 L -0.51007 0.11967 C -0.36545 0.10694 -0.50434 0.1162 -0.37483 0.10833 C -0.36372 0.10648 -0.33472 0.09028 -0.34115 0.10278 C -0.35017 0.11991 -0.37014 0.11991 -0.3849 0.12708 C -0.40399 0.13657 -0.42292 0.14722 -0.44271 0.15532 C -0.46615 0.16528 -0.48993 0.175 -0.51441 0.18171 C -0.58368 0.20023 -0.6276 0.20694 -0.69028 0.21736 C -0.56163 0.23634 -0.43142 0.22315 -0.30191 0.22662 C -0.26736 0.22778 -0.23316 0.23125 -0.19878 0.23241 C -0.16181 0.23356 -0.12465 0.23356 -0.0875 0.23426 C -0.10451 0.30231 -0.08976 0.24815 -0.23003 0.3037 C -0.25208 0.3125 -0.27517 0.31528 -0.2974 0.32245 C -0.3651 0.34444 -0.35122 0.33981 -0.40608 0.375 C -0.3908 0.40023 -0.3967 0.39907 -0.3651 0.40139 C -0.29097 0.40694 -0.21684 0.40879 -0.14253 0.41273 C 0.00747 0.39699 -0.03559 0.41805 0.06858 0.36574 C 0.07118 0.36435 0.07344 0.36204 0.07587 0.36018 C 0.07795 0.34907 0.07899 0.35347 0.06997 0.35069 L 0.01528 0.33194 C 0.02049 0.32986 0.06163 0.31805 0.06736 0.30555 C 0.07014 0.29884 0.05608 0.31042 0.05052 0.31111 C 0.01389 0.31643 -0.02274 0.31991 -0.05955 0.3243 L -0.2467 0.32245 C -0.27205 0.32176 -0.34826 0.31967 -0.32292 0.31875 C -0.18524 0.31412 -0.04792 0.31366 0.08993 0.31111 C 0.13993 0.30046 0.19063 0.29143 0.24063 0.2794 C 0.24288 0.2787 0.24618 0.27685 0.24618 0.27361 C 0.24618 0.27106 0.24253 0.275 0.24063 0.27546 C 0.23681 0.2794 0.23316 0.28333 0.22934 0.2868 C 0.2158 0.29884 0.20087 0.30833 0.18854 0.32245 C 0.17361 0.33935 0.17587 0.34259 0.16458 0.34699 C 0.16267 0.34768 0.16076 0.34815 0.15885 0.34884 C 0.16476 0.33704 0.16215 0.34074 0.17726 0.32824 C 0.18576 0.32106 0.18646 0.32129 0.1941 0.31875 C 0.19271 0.32129 0.19184 0.3243 0.18993 0.32616 C 0.1842 0.33194 0.16615 0.34282 0.16024 0.34514 C 0.15278 0.34792 0.14531 0.34815 0.13785 0.35069 C 0.08021 0.36782 0.12708 0.35903 0.06007 0.36736 C -0.00642 0.36643 -0.07361 0.37361 -0.13976 0.36389 C -0.14896 0.36227 -0.12535 0.34722 -0.11719 0.34097 C -0.10799 0.33449 -0.09774 0.33102 -0.0875 0.32616 L 0.02795 0.27361 C 0.03872 0.26875 0.04948 0.26481 0.06007 0.26042 C 0.07413 0.25509 0.0724 0.25579 0.08264 0.25301 C 0.06962 0.26736 0.05747 0.28379 0.0434 0.29629 C 0.00781 0.32685 -0.02986 0.35347 -0.06649 0.38264 C -0.08142 0.39444 -0.09601 0.4081 -0.11146 0.41829 L -0.20729 0.48032 C -0.21615 0.48611 -0.22431 0.49236 -0.23264 0.49907 C -0.2375 0.50301 -0.24149 0.51458 -0.2467 0.51204 C -0.25156 0.51018 -0.24045 0.50208 -0.23681 0.49722 C -0.22153 0.475 -0.23125 0.49421 -0.21007 0.45555 C -0.20573 0.44745 -0.20174 0.43796 -0.1974 0.42963 C -0.18316 0.40092 -0.19097 0.41643 -0.14809 0.41458 L -0.11858 0.40694 C -0.07049 0.39352 -0.10191 0.40069 -0.07917 0.3956 C -0.0875 0.40879 -0.09497 0.42338 -0.10451 0.43518 C -0.13142 0.46898 -0.16267 0.49653 -0.1875 0.53287 C -0.20174 0.55347 -0.21632 0.57361 -0.23003 0.59491 C -0.28924 0.68588 -0.20503 0.56319 -0.25399 0.63241 C -0.26944 0.6544 -0.26076 0.64606 -0.27066 0.65486 C -0.27691 0.65185 -0.28333 0.65 -0.28924 0.6456 C -0.2908 0.64421 -0.29149 0.64074 -0.29184 0.63796 C -0.2934 0.62685 -0.29375 0.61551 -0.29462 0.60417 C -0.29375 0.59004 -0.29288 0.56643 -0.28924 0.55347 C -0.27014 0.4912 -0.25955 0.46574 -0.23403 0.41458 C -0.22448 0.39537 -0.2158 0.37569 -0.20469 0.3581 C -0.17569 0.3125 -0.10417 0.19537 -0.05243 0.14213 C -0.0316 0.12083 -0.01024 0.1 0.01233 0.08217 C 0.02361 0.07315 0.03681 0.06829 0.04913 0.06134 C 0.04323 0.11227 0.04514 0.10278 0.02205 0.17986 C -0.01128 0.29143 -0.0342 0.35764 -0.09323 0.4537 C -0.11024 0.48148 -0.1316 0.50324 -0.15243 0.52523 C -0.17656 0.55046 -0.2 0.57893 -0.22865 0.59491 C -0.32448 0.64722 -0.42465 0.68379 -0.52274 0.72824 C -0.56076 0.72569 -0.59896 0.72523 -0.63681 0.7206 C -0.64618 0.71944 -0.64618 0.71504 -0.64809 0.70764 C -0.6191 0.65046 -0.5941 0.58935 -0.56076 0.53657 C -0.45503 0.36921 -0.30174 0.18426 -0.1651 0.06898 C -0.09983 0.01366 0.08733 -0.16644 0.03073 -0.0963 C -0.04913 0.00231 -0.11875 0.0912 -0.21285 0.17778 C -0.32483 0.28055 -0.43073 0.3956 -0.54809 0.48565 C -0.61493 0.53727 -0.58681 0.51204 -0.63403 0.55717 C -0.60816 0.49653 -0.58576 0.4331 -0.5566 0.375 C -0.44062 0.14421 -0.41337 0.06967 -0.23993 -0.1507 C -0.21997 -0.17593 -0.20069 -0.20139 -0.18073 -0.22593 C -0.16493 -0.24468 -0.12014 -0.30255 -0.13281 -0.28033 C -0.22066 -0.12639 -0.13316 -0.27871 -0.25799 -0.06621 C -0.38941 0.15717 -0.21441 -0.1382 -0.36094 0.11412 C -0.39983 0.18148 -0.4401 0.24768 -0.47917 0.31504 C -0.50503 0.35972 -0.54045 0.42338 -0.56215 0.47268 C -0.57448 0.50069 -0.59601 0.52662 -0.59601 0.55926 C -0.59601 0.57893 -0.57309 0.5331 -0.56215 0.51967 C -0.55052 0.50486 -0.5401 0.48912 -0.52847 0.47454 C -0.49878 0.43796 -0.46875 0.40278 -0.43837 0.36736 C -0.2849 0.18773 -0.26649 0.16597 -0.12986 0.01273 C -0.06024 -0.06574 -0.08819 -0.04514 -0.04826 -0.07199 C -0.07326 0.01134 -0.0724 0.00717 -0.10747 0.16296 C -0.11389 0.19236 -0.11875 0.22268 -0.12292 0.25301 C -0.13003 0.30579 -0.13559 0.35926 -0.14115 0.41273 C -0.1441 0.4412 -0.14601 0.50393 -0.15087 0.53287 C -0.16545 0.61435 -0.15278 0.60139 -0.17483 0.62106 C -0.15347 0.50648 -0.17101 0.59815 -0.10312 0.32616 C -0.09479 0.29305 -0.08785 0.25903 -0.07778 0.22662 C -0.07552 0.21921 -0.07378 0.21134 -0.07066 0.20417 C -0.06788 0.19745 -0.06458 0.1912 -0.06094 0.18542 C -0.05417 0.17546 -0.0467 0.16667 -0.03976 0.15717 C -0.02986 0.19629 -0.03698 0.16504 -0.06649 0.2625 C -0.10243 0.38032 -0.11458 0.40139 -0.13819 0.50092 C -0.14115 0.51319 -0.14375 0.52569 -0.14549 0.53842 C -0.14583 0.54074 -0.14375 0.53449 -0.14253 0.53287 C -0.1375 0.52523 -0.13264 0.51736 -0.12708 0.51018 C -0.10729 0.48426 -0.08715 0.45833 -0.06649 0.43333 C -0.04965 0.41273 -0.03177 0.39305 -0.01458 0.37315 C 0.07118 0.27546 0.02569 0.32847 0.14184 0.20417 C 0.15816 0.18704 0.17396 0.16898 0.18993 0.15162 C 0.19167 0.14954 0.19549 0.14606 0.19549 0.14629 C 0.18229 0.18125 0.18351 0.17917 0.15747 0.23241 C 0.14965 0.24861 0.14097 0.26412 0.13212 0.2794 C 0.10017 0.33356 0.06944 0.38958 0.03472 0.44074 C -0.00035 0.49259 0.01632 0.4662 -0.01458 0.51967 C -0.01007 0.49954 -0.00903 0.49259 -0.00035 0.46898 C 0.0033 0.45903 0.00799 0.45 0.01233 0.44074 C 0.02622 0.41296 0.03993 0.38518 0.05469 0.3581 C 0.08646 0.30046 0.12622 0.25 0.15174 0.18727 C 0.15451 0.18032 0.16024 0.17454 0.16024 0.16667 C 0.16024 0.16204 0.15417 0.17106 0.15174 0.17407 C 0.14688 0.17986 0.14201 0.18634 0.13785 0.19282 C 0.11076 0.23264 0.08472 0.27361 0.05729 0.31319 C 0.04514 0.33055 0.03142 0.34606 0.01944 0.36389 C -0.01111 0.40949 -0.04045 0.45648 -0.07222 0.50092 C -0.07795 0.50903 -0.06354 0.48148 -0.05799 0.47268 C -0.05382 0.46597 -0.05017 0.45856 -0.04531 0.45208 C -0.0316 0.43264 -0.01736 0.41412 -0.0033 0.3956 C 0.02708 0.35694 0.01858 0.37407 0.0474 0.33194 C 0.05955 0.31412 0.08264 0.30139 0.08264 0.27754 C 0.08264 0.26042 0.05938 0.29143 0.0474 0.29815 C 0.03698 0.30393 0.02656 0.31204 0.01528 0.31504 C -0.07326 0.33866 -0.03125 0.33217 -0.11024 0.3375 C -0.11441 0.33634 -0.11858 0.33518 -0.12292 0.33379 C -0.12569 0.33287 -0.12917 0.33287 -0.13142 0.33009 C -0.13316 0.32778 -0.13229 0.32384 -0.13281 0.3206 C -0.12882 0.30231 -0.12604 0.28379 -0.12153 0.2662 C -0.11389 0.23796 -0.10747 0.20926 -0.09896 0.18171 C -0.03021 -0.04121 -0.06979 0.0868 -0.03264 -0.01181 C -0.03056 -0.01759 -0.03663 0.00023 -0.03976 0.00509 C -0.04444 0.0118 -0.04948 0.01852 -0.05382 0.02569 C -0.06667 0.04676 -0.07726 0.07037 -0.09184 0.08935 C -0.13264 0.14329 -0.18073 0.18657 -0.21858 0.24352 C -0.2224 0.2493 -0.22604 0.25509 -0.23003 0.26042 C -0.23247 0.26435 -0.23594 0.26759 -0.23819 0.27176 C -0.23941 0.27361 -0.23559 0.26875 -0.23403 0.26805 C -0.2033 0.24653 -0.17361 0.2206 -0.14115 0.20417 C -0.03872 0.15231 0.05799 0.1287 0.16597 0.10648 C 0.18698 0.10208 0.20816 0.10162 0.22934 0.09907 C 0.22795 0.10532 0.22795 0.11227 0.22517 0.11759 C 0.2033 0.15741 0.16615 0.19606 0.13785 0.22292 C 0.1158 0.24375 0.03663 0.31458 0.00122 0.3375 C -0.02517 0.35417 -0.05243 0.36736 -0.07917 0.38264 C -0.07812 0.37708 -0.07847 0.3706 -0.07639 0.36574 C -0.07309 0.35787 -0.04497 0.31782 -0.04253 0.31504 C 0.02031 0.24097 0.11233 0.15162 0.18003 0.10648 C 0.1875 0.10162 0.19531 0.09722 0.2026 0.0912 C 0.20799 0.08727 0.22153 0.06944 0.21806 0.07616 C 0.2099 0.09259 0.19948 0.10671 0.18854 0.11967 C 0.17431 0.13611 0.11285 0.15717 0.1125 0.15717 C 0.08177 0.15532 0.05087 0.15903 0.02066 0.15162 C 0.01667 0.15046 0.02066 0.14004 0.02205 0.13472 C 0.02726 0.1162 0.03368 0.10208 0.0434 0.08773 C 0.05069 0.07685 0.05851 0.06643 0.06597 0.05579 C 0.06701 0.05417 0.07014 0.04954 0.06858 0.05023 C 0.06597 0.05139 0.06424 0.05555 0.06181 0.05764 C 0.0467 0.0706 0.03194 0.08379 0.01667 0.09514 C 0.00885 0.10069 0.00035 0.10347 -0.00729 0.10833 C -0.08038 0.15162 -0.04861 0.13889 -0.08194 0.15162 C -0.06597 0.1375 -0.05139 0.12384 -0.03264 0.11412 C 0.00521 0.09375 0.04635 0.08565 0.08264 0.06134 C 0.08854 0.05764 0.10469 0.04514 0.09983 0.05023 C 0.09028 0.05949 0.0809 0.06967 0.06997 0.07616 C 0.05851 0.08379 0.04722 0.09282 0.03472 0.09514 C -0.01632 0.10486 -0.0684 0.10648 -0.12014 0.11227 L -0.72396 0.04653 C -0.72969 0.04583 -0.74167 0.04398 -0.73958 0.03704 C -0.7349 0.02153 -0.72118 0.01504 -0.71128 0.00509 C -0.69618 -0.01042 -0.68108 -0.02616 -0.66493 -0.04005 C -0.63976 -0.06158 -0.56424 -0.12153 -0.52708 -0.14514 C -0.41406 -0.21644 -0.45156 -0.20278 -0.37917 -0.22222 C -0.37535 -0.22153 -0.36927 -0.225 -0.36788 -0.22037 C -0.36615 -0.21458 -0.37101 -0.20857 -0.37344 -0.20347 C -0.38125 -0.1882 -0.38767 -0.1706 -0.39878 -0.16019 C -0.49601 -0.06898 -0.49583 -0.07083 -0.56076 -0.03611 C -0.56215 -0.0331 -0.56771 -0.02708 -0.5651 -0.02685 C -0.49913 -0.01806 -0.42326 -0.02176 -0.3566 -0.02338 C -0.24097 -0.03333 -0.20295 -0.02986 -0.10451 -0.05509 C -0.09948 -0.05625 -0.09531 -0.05996 -0.09045 -0.0625 C -0.09462 -0.05695 -0.09826 -0.05 -0.10312 -0.0456 C -0.21198 0.04745 -0.18455 0.01967 -0.30035 0.08935 C -0.31285 0.09722 -0.32552 0.1044 -0.33698 0.11412 C -0.3434 0.11944 -0.35937 0.12731 -0.35382 0.13472 C -0.34687 0.14398 -0.3342 0.13217 -0.32431 0.13079 C -0.29375 0.12037 -0.26372 0.10741 -0.23264 0.09907 C -0.19722 0.08935 -0.16146 0.0831 -0.12552 0.07616 C -0.11128 0.07384 -0.0967 0.07268 -0.08194 0.07083 L -0.03125 0.06528 C -0.04531 0.07778 -0.07847 0.10787 -0.09045 0.11412 C -0.18715 0.16342 -0.28594 0.20555 -0.38351 0.25301 C -0.44514 0.28287 -0.45677 0.29352 -0.51441 0.33194 C -0.525 0.37454 -0.51892 0.34444 -0.42847 0.31875 C -0.35399 0.29745 -0.27899 0.27754 -0.20608 0.2493 C -0.11927 0.21551 -0.02969 0.19167 0.05469 0.14792 C 0.06319 0.14352 0.07083 0.13472 0.07986 0.13472 C 0.08542 0.13472 0.0717 0.14398 0.06736 0.14792 C 0.06198 0.15231 0.0566 0.15787 0.05052 0.15903 C 0.00608 0.16736 -0.03889 0.17037 -0.08351 0.17592 C -0.12535 0.17083 -0.11441 0.18611 -0.11285 0.16296 C -0.11267 0.15856 -0.11285 0.15417 -0.11285 0.14977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48" y="-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7 C 0.06893 -3.7037E-7 0.125 0.05602 0.125 0.125 C 0.125 0.19398 0.06893 0.25 -4.16667E-6 0.25 C -0.06892 0.25 -0.125 0.19398 -0.125 0.125 C -0.125 0.05602 -0.06892 -3.7037E-7 -4.16667E-6 -3.7037E-7 Z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871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2022-12-12T06:54:51Z</dcterms:created>
  <dcterms:modified xsi:type="dcterms:W3CDTF">2022-12-19T07:10:51Z</dcterms:modified>
</cp:coreProperties>
</file>