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25BA32-C1A1-41B9-B985-1042093ED0AB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C360D-568E-41D0-8E47-1032928F392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7384163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25BA32-C1A1-41B9-B985-1042093ED0AB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C360D-568E-41D0-8E47-1032928F392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554539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25BA32-C1A1-41B9-B985-1042093ED0AB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C360D-568E-41D0-8E47-1032928F392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602589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>
                <a:solidFill>
                  <a:srgbClr val="00B0F0"/>
                </a:solidFill>
              </a:defRPr>
            </a:lvl1pPr>
          </a:lstStyle>
          <a:p>
            <a:r>
              <a:rPr lang="zh-TW" altLang="en-US" dirty="0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rgbClr val="00B0F0"/>
                </a:solidFill>
              </a:defRPr>
            </a:lvl1pPr>
            <a:lvl2pPr>
              <a:defRPr>
                <a:solidFill>
                  <a:srgbClr val="00B0F0"/>
                </a:solidFill>
              </a:defRPr>
            </a:lvl2pPr>
            <a:lvl3pPr>
              <a:defRPr>
                <a:solidFill>
                  <a:srgbClr val="00B0F0"/>
                </a:solidFill>
              </a:defRPr>
            </a:lvl3pPr>
            <a:lvl4pPr>
              <a:defRPr>
                <a:solidFill>
                  <a:srgbClr val="00B0F0"/>
                </a:solidFill>
              </a:defRPr>
            </a:lvl4pPr>
            <a:lvl5pPr>
              <a:defRPr>
                <a:solidFill>
                  <a:srgbClr val="00B0F0"/>
                </a:solidFill>
              </a:defRPr>
            </a:lvl5pPr>
          </a:lstStyle>
          <a:p>
            <a:pPr lvl="0"/>
            <a:r>
              <a:rPr lang="zh-TW" altLang="en-US" dirty="0" smtClean="0"/>
              <a:t>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25BA32-C1A1-41B9-B985-1042093ED0AB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C360D-568E-41D0-8E47-1032928F392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9971102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25BA32-C1A1-41B9-B985-1042093ED0AB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C360D-568E-41D0-8E47-1032928F392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071508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25BA32-C1A1-41B9-B985-1042093ED0AB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C360D-568E-41D0-8E47-1032928F392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516128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25BA32-C1A1-41B9-B985-1042093ED0AB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C360D-568E-41D0-8E47-1032928F392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411829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25BA32-C1A1-41B9-B985-1042093ED0AB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C360D-568E-41D0-8E47-1032928F392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187211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25BA32-C1A1-41B9-B985-1042093ED0AB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C360D-568E-41D0-8E47-1032928F392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463681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25BA32-C1A1-41B9-B985-1042093ED0AB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C360D-568E-41D0-8E47-1032928F392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691817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25BA32-C1A1-41B9-B985-1042093ED0AB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C360D-568E-41D0-8E47-1032928F392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333327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W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 smtClean="0"/>
              <a:t>按一下以編母片標題樣式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oundRect">
            <a:avLst/>
          </a:prstGeom>
          <a:ln w="38100">
            <a:solidFill>
              <a:srgbClr val="00B0F0"/>
            </a:solidFill>
          </a:ln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 smtClean="0"/>
              <a:t>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25BA32-C1A1-41B9-B985-1042093ED0AB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5C360D-568E-41D0-8E47-1032928F3928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7" name="菱形 6"/>
          <p:cNvSpPr/>
          <p:nvPr userDrawn="1"/>
        </p:nvSpPr>
        <p:spPr>
          <a:xfrm>
            <a:off x="7650050" y="0"/>
            <a:ext cx="1493950" cy="1481071"/>
          </a:xfrm>
          <a:prstGeom prst="diamond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 dirty="0" smtClean="0">
                <a:solidFill>
                  <a:schemeClr val="tx1"/>
                </a:solidFill>
                <a:latin typeface="文鼎粗標準楷體" panose="020B0602010101010101" pitchFamily="34" charset="-120"/>
                <a:ea typeface="文鼎粗標準楷體" panose="020B0602010101010101" pitchFamily="34" charset="-120"/>
              </a:rPr>
              <a:t>福</a:t>
            </a:r>
            <a:endParaRPr lang="zh-TW" altLang="en-US" sz="4800" dirty="0">
              <a:solidFill>
                <a:schemeClr val="tx1"/>
              </a:solidFill>
              <a:latin typeface="文鼎粗標準楷體" panose="020B0602010101010101" pitchFamily="34" charset="-120"/>
              <a:ea typeface="文鼎粗標準楷體" panose="020B0602010101010101" pitchFamily="34" charset="-120"/>
            </a:endParaRPr>
          </a:p>
        </p:txBody>
      </p:sp>
      <p:sp>
        <p:nvSpPr>
          <p:cNvPr id="8" name="文字方塊 7"/>
          <p:cNvSpPr txBox="1"/>
          <p:nvPr userDrawn="1"/>
        </p:nvSpPr>
        <p:spPr>
          <a:xfrm>
            <a:off x="7580424" y="1540669"/>
            <a:ext cx="163320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800" dirty="0" smtClean="0">
                <a:solidFill>
                  <a:srgbClr val="FF0000"/>
                </a:solidFill>
                <a:latin typeface="文鼎中楷" panose="020B0609010101010101" pitchFamily="49" charset="-120"/>
                <a:ea typeface="文鼎中楷" panose="020B0609010101010101" pitchFamily="49" charset="-120"/>
              </a:rPr>
              <a:t>新年快樂</a:t>
            </a:r>
            <a:endParaRPr lang="zh-TW" altLang="en-US" sz="2800" dirty="0">
              <a:solidFill>
                <a:srgbClr val="FF0000"/>
              </a:solidFill>
              <a:latin typeface="文鼎中楷" panose="020B0609010101010101" pitchFamily="49" charset="-120"/>
              <a:ea typeface="文鼎中楷" panose="020B0609010101010101" pitchFamily="49" charset="-120"/>
            </a:endParaRPr>
          </a:p>
        </p:txBody>
      </p:sp>
      <p:pic>
        <p:nvPicPr>
          <p:cNvPr id="9" name="圖片 8"/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68507" y="4651021"/>
            <a:ext cx="1245119" cy="20704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01974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0 L -0.02691 -0.00393 C -0.03247 -0.0044 -0.03802 -0.00532 -0.04375 -0.00578 C -0.05556 -0.00648 -0.06719 -0.00694 -0.07899 -0.00764 L -0.14792 -0.00578 C -0.14983 -0.00555 -0.15174 -0.0044 -0.15365 -0.00393 C -0.15694 -0.00301 -0.16024 -0.00254 -0.16354 -0.00185 C -0.17691 0.00093 -0.17535 0.00139 -0.19444 0.00371 L -0.22691 0.00741 L -0.24514 0.00926 C -0.25087 0.01065 -0.25642 0.01273 -0.26198 0.0132 C -0.28733 0.01505 -0.33802 0.0169 -0.33802 0.0169 L -0.51701 0.01505 C -0.52899 0.01482 -0.5309 0.0132 -0.54097 0.01111 C -0.55017 0.00949 -0.55677 0.0088 -0.56632 0.00741 C -0.57569 0.00324 -0.56962 0.00556 -0.58733 0.00371 L -0.60851 0.00185 L -0.62691 0 C -0.64635 -0.00254 -0.63819 -0.00301 -0.66493 -0.00393 L -0.78177 -0.00578 C -0.81372 -0.00509 -0.84583 -0.00903 -0.8776 -0.00393 C -0.88177 -0.00324 -0.8816 0.00602 -0.88316 0.01111 C -0.88403 0.01412 -0.88663 0.02222 -0.88733 0.02616 C -0.88872 0.03357 -0.88941 0.04144 -0.89028 0.04885 C -0.89063 0.06945 -0.89097 0.09005 -0.89167 0.11065 C -0.89184 0.11829 -0.89271 0.1257 -0.89306 0.13334 C -0.89358 0.14769 -0.89392 0.16204 -0.89444 0.17639 C -0.89497 0.20718 -0.89514 0.23773 -0.89583 0.26852 C -0.89653 0.30324 -0.89705 0.31088 -0.89861 0.34167 C -0.89826 0.36065 -0.89826 0.39537 -0.89583 0.41875 C -0.89497 0.42685 -0.89444 0.42477 -0.89306 0.43195 C -0.89236 0.43496 -0.89201 0.4382 -0.89167 0.44121 C -0.89063 0.4544 -0.89201 0.46829 -0.88872 0.48079 C -0.88837 0.48264 -0.88785 0.48449 -0.88733 0.48635 C -0.88681 0.48889 -0.88646 0.49144 -0.88594 0.49375 C -0.88507 0.49769 -0.88368 0.50116 -0.88316 0.5051 L -0.88038 0.52385 C -0.87986 0.54074 -0.87917 0.55764 -0.87899 0.57454 C -0.87813 0.64283 -0.87847 0.71111 -0.8776 0.7794 C -0.87743 0.78588 -0.87622 0.78959 -0.87326 0.79422 C -0.87205 0.7963 -0.87066 0.79838 -0.8691 0.8 C -0.86233 0.80648 -0.86528 0.80162 -0.8592 0.80556 C -0.85764 0.80672 -0.8566 0.80857 -0.85504 0.80926 C -0.85226 0.81065 -0.84931 0.81042 -0.84653 0.81135 C -0.84514 0.81158 -0.84375 0.8125 -0.84236 0.8132 C -0.84097 0.81435 -0.83976 0.81667 -0.83802 0.8169 C -0.78889 0.8206 -0.75799 0.81852 -0.7099 0.8169 C -0.68854 0.81273 -0.71319 0.81736 -0.68594 0.8132 C -0.67847 0.81204 -0.67083 0.81181 -0.66337 0.80926 C -0.65972 0.8081 -0.6559 0.80648 -0.65226 0.80556 C -0.64844 0.80463 -0.64462 0.80417 -0.64097 0.80371 C -0.6316 0.80232 -0.62205 0.80185 -0.61267 0.8 C -0.6066 0.79861 -0.60052 0.79722 -0.59444 0.7963 C -0.58455 0.79468 -0.57465 0.79491 -0.56493 0.79236 C -0.5316 0.78449 -0.56771 0.79236 -0.53247 0.78681 C -0.52639 0.78588 -0.52031 0.78403 -0.51424 0.7831 C -0.50851 0.78218 -0.50295 0.78172 -0.49722 0.78125 C -0.46684 0.77824 -0.46962 0.77894 -0.42969 0.77732 L -0.4099 0.77361 L -0.39861 0.77176 L -0.38889 0.76991 C -0.38594 0.76945 -0.38316 0.76852 -0.38038 0.76806 C -0.37622 0.76736 -0.37188 0.7669 -0.36771 0.76621 C -0.3658 0.76551 -0.36389 0.76528 -0.36198 0.76435 C -0.35243 0.7588 -0.36302 0.76181 -0.35365 0.75857 C -0.34879 0.75695 -0.34236 0.75648 -0.33802 0.75301 C -0.33368 0.74954 -0.33021 0.7463 -0.32535 0.74352 C -0.31684 0.73866 -0.32587 0.74584 -0.31424 0.73797 C -0.31267 0.73704 -0.31146 0.73542 -0.3099 0.73426 C -0.30816 0.73287 -0.30625 0.73148 -0.30434 0.73056 C -0.30295 0.72963 -0.30139 0.7294 -0.3 0.72871 C -0.28924 0.7213 -0.30226 0.72778 -0.29167 0.72292 C -0.28681 0.71806 -0.28194 0.71273 -0.27622 0.70972 C -0.27431 0.7088 -0.2724 0.7088 -0.27049 0.70787 C -0.26858 0.70695 -0.26684 0.7051 -0.26493 0.70417 C -0.26302 0.70324 -0.26111 0.70324 -0.2592 0.70232 C -0.25729 0.70139 -0.25556 0.69954 -0.25365 0.69861 C -0.25139 0.69746 -0.24879 0.69769 -0.24653 0.69676 C -0.2441 0.6956 -0.24201 0.69375 -0.23958 0.69283 C -0.23681 0.6919 -0.23385 0.6919 -0.23108 0.69097 C -0.22726 0.69005 -0.22344 0.68866 -0.21979 0.68727 C -0.19705 0.67871 -0.22604 0.68912 -0.20295 0.67778 C -0.20069 0.67685 -0.19826 0.67662 -0.19583 0.67593 C -0.19444 0.67477 -0.19288 0.67361 -0.19167 0.67222 C -0.18472 0.66459 -0.18958 0.66621 -0.17899 0.65903 C -0.1691 0.65255 -0.17743 0.65764 -0.1691 0.65347 C -0.16667 0.65232 -0.16441 0.6507 -0.16198 0.64977 C -0.16024 0.64885 -0.15833 0.64838 -0.15642 0.64792 C -0.14236 0.63542 -0.16493 0.6544 -0.14514 0.64213 C -0.14115 0.63982 -0.13698 0.63704 -0.13385 0.63287 C -0.13247 0.63102 -0.13142 0.62847 -0.12969 0.62709 C -0.12795 0.62593 -0.12587 0.62593 -0.12396 0.62523 C -0.11094 0.61227 -0.12726 0.62824 -0.1099 0.61227 C -0.10799 0.61042 -0.10625 0.6081 -0.10434 0.60648 C -0.10156 0.6044 -0.09861 0.60301 -0.09583 0.60093 C -0.0934 0.59908 -0.09132 0.59699 -0.08889 0.59537 C -0.08333 0.59144 -0.0776 0.58773 -0.07188 0.58403 C -0.06997 0.58264 -0.06788 0.58195 -0.06632 0.58033 L -0.05365 0.56713 C -0.05174 0.56528 -0.04965 0.56366 -0.04792 0.56135 C -0.04653 0.55949 -0.04531 0.55764 -0.04375 0.55579 C -0.03368 0.54375 -0.03629 0.54908 -0.02691 0.53519 C -0.01406 0.51667 -0.02396 0.53125 -0.01701 0.51644 C -0.01111 0.50371 -0.01406 0.51412 -0.00851 0.49954 C -0.00781 0.49769 -0.00781 0.4956 -0.00712 0.49375 C -0.0033 0.48241 -0.00365 0.48403 0.00139 0.475 C 0.00278 0.47014 0.00382 0.46482 0.00556 0.45996 C 0.00625 0.4581 0.00746 0.45648 0.00833 0.4544 C 0.00937 0.45209 0.01024 0.44931 0.01111 0.44699 C 0.01163 0.44445 0.01198 0.4419 0.01267 0.43935 C 0.01562 0.42593 0.01493 0.43172 0.01684 0.4206 C 0.01858 0.40949 0.0184 0.40926 0.01962 0.3963 C 0.0191 0.32616 0.0191 0.25602 0.01823 0.18588 C 0.01806 0.17709 0.01719 0.16505 0.01545 0.15579 C 0.0151 0.15394 0.01441 0.15209 0.01406 0.15023 C 0.01354 0.14213 0.01319 0.1338 0.01267 0.1257 C 0.01181 0.11644 0.01128 0.11829 0.00972 0.11065 C 0.0092 0.10834 0.00885 0.10579 0.00833 0.10324 C 0.00399 0.07732 0.01111 0.11574 0.00417 0.07871 C 0.00365 0.07639 0.0033 0.07385 0.00278 0.0713 C -0.0033 0.04722 0.00243 0.07199 -0.00156 0.0507 C -0.00191 0.04861 -0.00243 0.04699 -0.00295 0.04491 C -0.00347 0.0426 -0.00382 0.04005 -0.00434 0.0375 C -0.00156 0.0088 -0.00521 0.0331 0 0.01505 C 0.00052 0.0125 0.00087 0.00996 0.00139 0.00741 C 0.00174 0.00556 0.00382 0.00047 0.00278 0.00185 C -0.00625 0.01435 -0.01302 0.02963 -0.02257 0.04121 C -0.02326 0.04213 -0.12014 0.1588 -0.12691 0.16528 C -0.1776 0.21412 -0.22778 0.26389 -0.27899 0.31158 C -0.30885 0.33959 -0.33993 0.36574 -0.37049 0.39236 C -0.49288 0.49977 -0.45538 0.46898 -0.57899 0.56528 C -0.61129 0.59051 -0.64254 0.61829 -0.67604 0.64028 L -0.8592 0.76042 C -0.90069 0.78704 -0.94826 0.81459 -0.99149 0.8375 C -1.00504 0.84468 -1.01875 0.85116 -1.03229 0.8581 C -1.03802 0.86111 -1.04358 0.86459 -1.04913 0.8676 C -1.05712 0.87176 -1.05833 0.87222 -1.06476 0.875 C -1.06146 0.85324 -1.06563 0.87824 -1.06042 0.85625 C -1.05885 0.84954 -1.05833 0.84213 -1.05625 0.83565 C -1.05313 0.82639 -1.04809 0.81852 -1.04497 0.80926 C -1.02361 0.74722 -1.04618 0.78797 -1.00972 0.72107 C -0.97969 0.66597 -0.95816 0.63218 -0.92118 0.58403 C -0.90069 0.55741 -0.88021 0.53056 -0.85781 0.50695 C -0.83368 0.48172 -0.80799 0.45903 -0.78177 0.4375 C -0.73004 0.39514 -0.68004 0.34699 -0.62396 0.31551 C -0.58958 0.29607 -0.52413 0.25579 -0.48733 0.24977 L -0.47622 0.24792 C -0.47431 0.24722 -0.4724 0.24607 -0.47049 0.24607 C -0.4401 0.24607 -0.4224 0.27037 -0.39444 0.29676 C -0.36007 0.32894 -0.2875 0.3926 -0.25087 0.43935 C -0.23333 0.46181 -0.21458 0.48357 -0.20156 0.51065 L -0.18594 0.5426 C -0.18455 0.55023 -0.18281 0.55764 -0.18177 0.56528 C -0.1809 0.57084 -0.1809 0.57639 -0.18038 0.58218 C -0.17986 0.58704 -0.17934 0.59213 -0.17899 0.59722 C -0.1809 0.60926 -0.17865 0.61366 -0.18594 0.61783 C -0.18785 0.61875 -0.18976 0.61898 -0.19167 0.61968 C -0.19965 0.61852 -0.20781 0.61875 -0.21563 0.61597 C -0.2217 0.61366 -0.22674 0.6081 -0.23247 0.60463 C -0.23889 0.6007 -0.24583 0.59769 -0.25226 0.59329 C -0.31319 0.55162 -0.32847 0.54352 -0.37622 0.49584 C -0.39931 0.47246 -0.42188 0.4463 -0.43958 0.41505 C -0.45938 0.37963 -0.45972 0.36806 -0.4691 0.32847 C -0.47049 0.31597 -0.47344 0.30371 -0.47326 0.29097 C -0.47292 0.26644 -0.4717 0.24167 -0.46771 0.21783 C -0.46545 0.2044 -0.4599 0.19236 -0.45504 0.18033 C -0.45191 0.17269 -0.44792 0.16597 -0.44375 0.15949 C -0.43663 0.14838 -0.43108 0.14074 -0.42118 0.13519 C -0.41806 0.13334 -0.41458 0.13264 -0.41129 0.13148 C -0.39392 0.13449 -0.37622 0.13496 -0.3592 0.14074 C -0.33785 0.14815 -0.31892 0.16922 -0.30295 0.18773 C -0.28438 0.20903 -0.27448 0.21922 -0.26493 0.24792 C -0.26024 0.26181 -0.25729 0.27662 -0.25365 0.29097 C -0.25226 0.32454 -0.24965 0.34653 -0.25781 0.38125 C -0.2684 0.42639 -0.28958 0.4676 -0.31563 0.49954 C -0.33194 0.51945 -0.34965 0.53797 -0.3691 0.55209 C -0.39132 0.56829 -0.41545 0.57917 -0.43958 0.58959 C -0.46163 0.59931 -0.4842 0.60764 -0.50712 0.61227 C -0.52986 0.61644 -0.55313 0.61459 -0.57622 0.61597 C -0.61302 0.61158 -0.62188 0.61574 -0.65226 0.59722 C -0.65556 0.59514 -0.65781 0.59097 -0.66059 0.58773 C -0.66337 0.57199 -0.66927 0.55695 -0.6691 0.54074 C -0.66875 0.50486 -0.66649 0.46829 -0.6592 0.4338 C -0.65417 0.40926 -0.64306 0.3875 -0.63247 0.36621 C -0.59809 0.29676 -0.57413 0.26088 -0.51979 0.21783 C -0.47552 0.18264 -0.41962 0.15857 -0.3691 0.14653 C -0.34774 0.14121 -0.32587 0.14144 -0.30434 0.13889 C -0.28316 0.14074 -0.26163 0.1382 -0.24097 0.14445 C -0.2184 0.15139 -0.1974 0.16574 -0.17622 0.17824 C -0.15694 0.18959 -0.1375 0.20093 -0.11979 0.21597 C -0.08351 0.2463 -0.05504 0.28079 -0.0283 0.32477 C -0.01736 0.3426 -0.00851 0.3625 0.00139 0.38125 C 0.00556 0.40116 0.01406 0.42037 0.01406 0.44121 C 0.01406 0.47917 0.01059 0.51806 0.00139 0.55394 C -0.00573 0.58079 -0.01979 0.60394 -0.03385 0.62523 C -0.07344 0.68542 -0.12344 0.72523 -0.17899 0.75486 C -0.21337 0.77338 -0.24948 0.7875 -0.28594 0.7963 C -0.31754 0.80371 -0.34983 0.80116 -0.38177 0.80371 C -0.46458 0.7926 -0.48108 0.80185 -0.55226 0.75301 C -0.56319 0.7456 -0.57101 0.73172 -0.58038 0.72107 C -0.58594 0.70787 -0.59323 0.69584 -0.59722 0.68172 C -0.60538 0.65255 -0.60885 0.5956 -0.61129 0.56713 C -0.60712 0.4875 -0.60764 0.40741 -0.59861 0.32847 C -0.59566 0.30255 -0.58576 0.27847 -0.57622 0.25533 C -0.56163 0.2206 -0.53733 0.18866 -0.51129 0.16898 C -0.4967 0.15787 -0.48108 0.14885 -0.46493 0.1426 C -0.45035 0.13704 -0.4349 0.13635 -0.41979 0.13334 C -0.37934 0.13773 -0.33854 0.13727 -0.29861 0.14653 C -0.27517 0.15185 -0.2533 0.16505 -0.23108 0.17639 C -0.18316 0.20116 -0.14479 0.22523 -0.10295 0.26482 C -0.0901 0.27685 -0.07795 0.29028 -0.06771 0.30602 C -0.06024 0.3176 -0.05642 0.33241 -0.05087 0.34537 C -0.04931 0.3581 -0.04392 0.37084 -0.04653 0.3831 C -0.05451 0.4206 -0.0651 0.4581 -0.08177 0.49005 C -0.10799 0.54074 -0.18698 0.60579 -0.22396 0.62709 C -0.26476 0.6507 -0.30781 0.6669 -0.35087 0.68172 C -0.39757 0.69769 -0.44514 0.71111 -0.49306 0.71922 C -0.53733 0.72685 -0.58229 0.72547 -0.62691 0.72871 C -0.71458 0.72408 -0.72309 0.73449 -0.79444 0.70047 C -0.79983 0.69792 -0.80382 0.69167 -0.80851 0.68727 C -0.81042 0.68172 -0.81319 0.67639 -0.81424 0.67037 C -0.81701 0.65162 -0.8151 0.60556 -0.81267 0.59144 C -0.8033 0.53565 -0.78767 0.48773 -0.76493 0.43935 C -0.74983 0.40741 -0.73438 0.37547 -0.71563 0.34746 C -0.69566 0.3176 -0.67309 0.29097 -0.64931 0.26667 C -0.59861 0.21435 -0.5467 0.17732 -0.48455 0.15394 C -0.42795 0.13264 -0.38264 0.13426 -0.32535 0.13148 C -0.30191 0.13519 -0.27795 0.13496 -0.25504 0.1426 C -0.23333 0.15 -0.21302 0.16297 -0.19306 0.17639 C -0.16458 0.1956 -0.12813 0.22917 -0.10712 0.26297 C -0.08177 0.30347 -0.07917 0.32338 -0.06632 0.36991 C -0.07049 0.40625 -0.0691 0.44445 -0.07899 0.47894 C -0.08872 0.5132 -0.15451 0.58866 -0.17326 0.59908 C -0.31892 0.68056 -0.32813 0.67153 -0.45226 0.68172 C -0.46493 0.68056 -0.5158 0.68264 -0.53802 0.66852 C -0.54028 0.66713 -0.54097 0.66343 -0.54236 0.66088 C -0.54705 0.60417 -0.54688 0.61829 -0.52969 0.51273 C -0.52448 0.48102 -0.51632 0.45047 -0.50712 0.4206 C -0.48403 0.3456 -0.46701 0.30718 -0.42969 0.24607 C -0.40764 0.20972 -0.3941 0.18843 -0.36493 0.16898 C -0.36007 0.16574 -0.35451 0.16528 -0.34931 0.16343 C -0.34427 0.16459 -0.33854 0.16366 -0.33385 0.16713 C -0.32118 0.17639 -0.31424 0.20139 -0.30851 0.21597 C -0.30573 0.2507 -0.29931 0.29236 -0.3099 0.32662 C -0.33559 0.40926 -0.37535 0.45255 -0.43663 0.49375 C -0.53281 0.55857 -0.64219 0.59213 -0.74792 0.61019 C -0.81615 0.62199 -0.94653 0.62454 -1.0224 0.62709 C -1.03316 0.62593 -1.04531 0.63033 -1.05486 0.62338 C -1.05938 0.62014 -1.05764 0.60949 -1.05625 0.60278 C -1.05104 0.57824 -1.04479 0.55347 -1.03507 0.53148 C -0.99427 0.43773 -0.93472 0.34329 -0.87899 0.26667 C -0.84167 0.21551 -0.80365 0.16482 -0.76198 0.12014 C -0.69549 0.04861 -0.60347 -0.02801 -0.52118 -0.06759 C -0.44167 -0.10578 -0.41441 -0.09977 -0.33524 -0.10324 C -0.29635 -0.09537 -0.25017 -0.09305 -0.21701 -0.05833 C -0.19063 -0.03078 -0.17101 0.00672 -0.14792 0.03935 C -0.14375 0.06135 -0.1342 0.08264 -0.13524 0.1051 C -0.14045 0.2088 -0.15677 0.30695 -0.21563 0.38125 C -0.27865 0.46088 -0.34774 0.53241 -0.41979 0.59722 C -0.45868 0.63195 -0.50313 0.6544 -0.54653 0.67778 C -0.61858 0.71713 -0.65104 0.72454 -0.7184 0.7456 C -0.73507 0.7419 -0.73559 0.7456 -0.71979 0.70232 C -0.69653 0.63889 -0.67205 0.57593 -0.64375 0.51644 C -0.60521 0.43565 -0.54879 0.35972 -0.49444 0.29861 C -0.44861 0.24676 -0.40938 0.20996 -0.35504 0.18033 C -0.34653 0.1757 -0.33715 0.17523 -0.3283 0.17269 C -0.32309 0.19283 -0.31476 0.21181 -0.31267 0.23287 C -0.30781 0.28195 -0.3191 0.3331 -0.33958 0.37361 C -0.35313 0.40093 -0.37014 0.4257 -0.38889 0.44699 C -0.41129 0.47222 -0.43524 0.49653 -0.46198 0.51273 C -0.52552 0.5507 -0.5776 0.54653 -0.64514 0.55209 C -0.67101 0.54769 -0.69688 0.54445 -0.72257 0.53889 C -0.73212 0.53681 -0.74323 0.53773 -0.75069 0.52963 C -0.75521 0.52477 -0.75174 0.51459 -0.75226 0.50695 C -0.73108 0.4632 -0.71267 0.4169 -0.68889 0.37547 C -0.64809 0.3051 -0.58524 0.23195 -0.5283 0.18773 C -0.47431 0.14584 -0.41892 0.10672 -0.36059 0.07685 C -0.33854 0.06551 -0.31372 0.06945 -0.29028 0.06574 C -0.27101 0.0676 -0.25 0.06042 -0.23247 0.0713 C -0.13438 0.13264 -0.14028 0.13982 -0.1 0.23102 C -0.08993 0.2926 -0.07882 0.32616 -0.09167 0.39051 C -0.10764 0.47037 -0.14375 0.53056 -0.18733 0.58773 C -0.21337 0.62176 -0.24149 0.65324 -0.27188 0.67986 C -0.3375 0.73658 -0.42951 0.78773 -0.50434 0.8169 C -0.54861 0.83426 -0.59444 0.84445 -0.63958 0.8581 C -0.64236 0.85625 -0.6474 0.85672 -0.64792 0.85255 C -0.65156 0.82176 -0.63333 0.75 -0.62691 0.73241 C -0.59618 0.64861 -0.56528 0.56412 -0.52691 0.48635 C -0.48663 0.40533 -0.39583 0.29514 -0.32969 0.25718 C -0.24514 0.2088 -0.15399 0.18334 -0.06632 0.14653 C -0.02049 0.14769 0.12726 0.13959 0.17309 0.18588 C 0.24844 0.26158 0.30365 0.36736 0.36892 0.4581 C 0.36753 0.48125 0.37014 0.50556 0.36476 0.52755 C 0.34844 0.59375 0.3 0.66273 0.26181 0.70232 C 0.19618 0.7706 0.08385 0.85093 0.00278 0.8713 C -0.12118 0.90255 -0.24792 0.91019 -0.37326 0.92963 C -0.49514 0.92176 -0.58247 0.93241 -0.69583 0.86574 C -0.73854 0.84051 -0.77379 0.79676 -0.81267 0.7625 C -0.81858 0.71459 -0.82865 0.66389 -0.81267 0.61597 C -0.7724 0.49375 -0.72188 0.38357 -0.64097 0.30417 C -0.60712 0.27107 -0.57101 0.23935 -0.53108 0.22153 C -0.43368 0.17824 -0.33194 0.1551 -0.23247 0.12199 C -0.1474 0.12917 0.13611 0.11945 0.25208 0.21019 C 0.3092 0.25486 0.35156 0.32662 0.40139 0.38496 C 0.34271 0.55324 0.30642 0.73912 0.22535 0.89005 C 0.18333 0.96783 -0.0559 1.01459 -0.10156 1.02732 C -0.24132 1.02153 -0.38177 1.02709 -0.52118 1.01019 C -0.6441 0.99537 -0.72656 0.94329 -0.83663 0.88635 C -0.85833 0.84815 -0.88698 0.81551 -0.90139 0.77176 C -0.9092 0.74838 -0.90938 0.71736 -0.9 0.69491 C -0.84809 0.56898 -0.79757 0.43727 -0.72118 0.33611 C -0.6441 0.23403 -0.46476 0.10672 -0.34097 0.0713 C -0.29201 0.05741 -0.24132 0.05764 -0.19167 0.0507 C 0.01597 0.10047 0.17344 0.08125 0.33507 0.22894 C 0.36024 0.25209 0.37917 0.28542 0.40139 0.31366 C 0.35486 0.47454 0.3684 0.69838 0.26181 0.7963 C -0.02083 1.05579 -0.32396 1.02037 -0.62969 1.01597 C -0.89722 0.95417 -0.93229 0.96968 -1.19983 0.78866 C -1.22517 0.77153 -1.2375 0.73241 -1.25625 0.70417 C -1.25677 0.63773 -1.27604 0.5669 -1.25764 0.5051 C -1.15191 0.14954 -0.90313 0.07176 -0.64514 -0.05648 C -0.58351 -0.08703 -0.51458 -0.08009 -0.44931 -0.09213 C -0.20885 -0.08449 -0.13819 -0.11157 0.05625 -0.03773 C 0.09913 -0.02129 0.14219 -0.00347 0.1816 0.02431 C 0.2441 0.06829 0.30087 0.1257 0.36042 0.17639 C 0.44948 0.34838 0.48507 0.37176 0.28871 0.68172 C 0.17066 0.86783 -0.06563 0.94005 -0.23385 1.00834 C -0.44653 0.99329 -0.66146 1.00741 -0.87188 0.96343 C -1.04167 0.92778 -1.03385 0.90371 -1.04913 0.78496 C -1.00885 0.68102 -0.98663 0.56042 -0.92813 0.47315 C -0.69896 0.13241 -0.45174 0.14607 -0.11979 0.0338 C 0.03038 0.06574 0.18264 0.08403 0.3309 0.12963 C 0.44965 0.16597 0.41146 0.325 0.39983 0.44885 C 0.39115 0.54306 0.23524 0.6757 0.21962 0.68172 C 0.03316 0.75209 -0.16354 0.75926 -0.35504 0.79815 C -0.42639 0.76806 -0.49965 0.74491 -0.5691 0.70787 C -0.58646 0.69861 -0.60226 0.68172 -0.61267 0.66088 C -0.62431 0.63797 -0.62587 0.60834 -0.63247 0.58218 C -0.6316 0.55949 -0.63646 0.53519 -0.62969 0.51459 C -0.54705 0.2669 -0.54358 0.22593 -0.37188 0.12014 C -0.34358 0.10278 -0.31094 0.10255 -0.28038 0.09375 C -0.19306 0.12084 0.0467 0.11945 0.1309 0.27778 C 0.15469 0.32269 0.16649 0.37685 0.18437 0.42616 C 0.12899 0.53079 0.08559 0.64861 0.01823 0.73982 C -0.0099 0.77801 -0.05382 0.78959 -0.09306 0.80185 C -0.18333 0.82986 -0.27622 0.84074 -0.36771 0.85996 C -0.47622 0.83195 -0.58629 0.81366 -0.69306 0.77547 C -0.71076 0.76922 -0.72674 0.75023 -0.73524 0.72871 C -0.75174 0.68635 -0.75504 0.63727 -0.76493 0.59144 C -0.75226 0.54445 -0.74809 0.49167 -0.72691 0.4507 C -0.69149 0.38264 -0.60625 0.28241 -0.53958 0.25162 C -0.47396 0.2213 -0.40625 0.19838 -0.33802 0.18033 C -0.30434 0.1713 -0.26962 0.17408 -0.23524 0.17084 C -0.1184 0.18357 -0.04618 0.17917 0.06892 0.27778 C 0.13333 0.3331 0.17778 0.42176 0.23229 0.49375 C 0.23698 0.55093 0.24792 0.60741 0.24635 0.66482 C 0.24549 0.6956 0.23924 0.72824 0.22535 0.75301 C 0.16667 0.85695 0.07378 0.9926 -0.03385 1.01412 C -0.14167 1.03542 -0.25174 1.02292 -0.36059 1.02732 C -0.49132 1.01343 -0.74757 1.01227 -0.83524 0.8581 C -0.90573 0.73426 -0.87934 0.55278 -0.90139 0.4 C -0.86649 0.29885 -0.85504 0.23426 -0.76632 0.17269 C -0.72413 0.14352 -0.67326 0.14769 -0.62691 0.13519 C -0.55729 0.14398 -0.48715 0.14607 -0.4184 0.16135 C -0.16997 0.2169 -0.00694 0.44653 0.21111 0.63287 C 0.2125 0.82963 0.24531 0.87269 0.10139 1.00834 C 0.075 1.03334 0.0375 1.02084 0.00556 1.02732 L -0.24375 1.01968 C -0.45122 0.98889 -0.58629 0.79329 -0.7592 0.64028 C -0.76111 0.61597 -0.76597 0.59167 -0.76493 0.56713 C -0.75191 0.28403 -0.46458 0.26574 -0.29444 0.13519 C -0.23368 0.13704 -0.05642 0.11621 0.02674 0.17639 C 0.0658 0.20486 0.09809 0.24792 0.13368 0.28357 C 0.14028 0.30486 0.15278 0.32431 0.15347 0.34746 C 0.16007 0.57315 0.10312 0.66898 -0.07326 0.80741 C -0.14549 0.86412 -0.23663 0.85625 -0.3184 0.88079 C -0.39965 0.86945 -0.48472 0.88218 -0.56198 0.84699 C -0.69358 0.78681 -0.68264 0.71551 -0.65504 0.58588 C -0.64861 0.55602 -0.64167 0.52361 -0.62535 0.50139 C -0.46632 0.28195 -0.40174 0.1963 -0.17899 0.14653 C -0.10573 0.1301 -0.03056 0.14514 0.04358 0.14445 C 0.10121 0.17662 0.24618 0.22847 0.29844 0.32292 C 0.32778 0.3757 0.34549 0.4382 0.36892 0.49584 C 0.34965 0.59213 0.35 0.69954 0.31111 0.78496 C 0.23958 0.94236 0.15469 0.96412 0.04496 1.01783 C -0.27118 0.8875 -0.28646 1.0088 -0.36354 0.68727 C -0.37292 0.64746 -0.37188 0.60463 -0.37622 0.56343 C -0.37101 0.38704 -0.38976 0.31412 -0.32118 0.16898 C -0.31545 0.15672 -0.30052 0.16019 -0.29028 0.15579 C -0.26528 0.16459 -0.23958 0.16968 -0.21563 0.18218 C -0.1408 0.22084 -0.08403 0.30209 -0.02396 0.36806 C -0.00712 0.4507 0.03125 0.53056 0.02674 0.61597 C 0.02014 0.73635 -0.05521 0.78935 -0.11563 0.84699 C -0.45017 0.83449 -0.41806 0.92199 -0.62691 0.68912 C -0.64514 0.66875 -0.65504 0.63773 -0.6691 0.61227 C -0.67847 0.56343 -0.69792 0.51597 -0.69722 0.46574 C -0.69566 0.35556 -0.6441 0.24584 -0.56493 0.20463 C -0.49045 0.16597 -0.40799 0.16459 -0.32969 0.14445 C -0.16337 0.1757 -0.21458 0.15232 0.00972 0.33611 C 0.01823 0.34306 0.01632 0.36111 0.01962 0.37361 C 0.01545 0.40301 0.01892 0.43658 0.00694 0.46204 C -0.06181 0.60787 -0.16424 0.65417 -0.28889 0.69861 C -0.36528 0.7257 -0.44566 0.72871 -0.52396 0.74352 C -0.68264 0.73519 -0.72569 0.77107 -0.47326 0.48264 C -0.35677 0.34954 -0.24444 0.30324 -0.10295 0.25903 C -0.08733 0.25417 -0.07101 0.25648 -0.05504 0.25533 C -0.03663 0.26852 -0.01267 0.27269 0 0.29468 C 0.05382 0.38843 0.06406 0.44167 0.02101 0.53704 C 0.00955 0.5625 -0.00521 0.59236 -0.02691 0.59908 C -0.1717 0.64352 -0.32066 0.65787 -0.46771 0.68727 C -0.53229 0.66181 -0.67379 0.62037 -0.71129 0.53519 C -0.7401 0.47014 -0.72257 0.38496 -0.7283 0.30972 C -0.70781 0.23866 -0.69167 0.16273 -0.64653 0.1088 C -0.62847 0.08727 -0.60156 0.08496 -0.57899 0.07315 C -0.52326 0.07801 -0.50521 0.07547 -0.44514 0.16713 C -0.42847 0.19236 -0.43663 0.23334 -0.43247 0.26667 C -0.43715 0.29537 -0.43576 0.32732 -0.44653 0.35301 C -0.53542 0.5632 -0.6066 0.65162 -0.76059 0.79236 C -0.80625 0.83403 -0.8592 0.8588 -0.90851 0.8919 C -0.9625 0.88727 -0.96198 0.89653 -0.90712 0.73797 C -0.87951 0.65834 -0.84566 0.57963 -0.8 0.51644 C -0.68559 0.35764 -0.53281 0.24352 -0.37465 0.18403 C -0.32569 0.16551 -0.27326 0.17269 -0.22257 0.16713 C -0.1566 0.20556 -0.10816 0.21435 -0.07326 0.30972 C -0.05868 0.35 -0.06024 0.39746 -0.05365 0.44121 C -0.09462 0.68797 -0.07639 0.64908 -0.36632 0.92778 C -0.41823 0.97755 -0.49028 0.97014 -0.55226 0.99144 C -0.58229 0.97778 -0.62031 0.98079 -0.64236 0.95023 C -0.66215 0.92292 -0.66163 0.87732 -0.66198 0.83935 C -0.66354 0.67431 -0.63351 0.58195 -0.5691 0.4375 C -0.50799 0.30023 -0.49201 0.27894 -0.41424 0.20278 C -0.41267 0.20116 -0.41042 0.20162 -0.40851 0.20093 C -0.42031 0.26713 -0.42205 0.3382 -0.44375 0.4 C -0.4849 0.51713 -0.52587 0.54514 -0.59306 0.61019 C -0.59392 0.60718 -0.59688 0.60394 -0.59583 0.60093 C -0.48524 0.28125 -0.49514 0.30417 -0.31267 0.00741 C -0.29844 -0.01574 -0.29184 -0.01805 -0.2776 -0.02453 C -0.27517 -0.02268 -0.27205 -0.02176 -0.27049 -0.01875 C -0.17431 0.16482 -0.20712 0.10718 -0.13663 0.37361 C -0.13299 0.46875 -0.12361 0.56389 -0.12535 0.65903 C -0.12847 0.81111 -0.1342 0.8257 -0.15781 0.92385 C -0.17083 0.87523 -0.18802 0.81227 -0.19444 0.76991 C -0.20208 0.71991 -0.20295 0.66852 -0.20712 0.61783 C -0.20139 0.47037 -0.21406 0.47315 -0.1592 0.34167 C -0.14479 0.30718 -0.13976 0.30741 -0.12118 0.30047 C -0.10955 0.31482 -0.09288 0.32431 -0.08594 0.34352 C -0.07379 0.37778 -0.06285 0.41667 -0.06632 0.4544 C -0.06979 0.49213 -0.08837 0.5257 -0.10573 0.55579 C -0.15486 0.64097 -0.30868 0.71181 -0.35365 0.72292 C -0.44879 0.74653 -0.54705 0.73287 -0.64375 0.73797 C -0.66111 0.71412 -0.68785 0.69815 -0.69583 0.66667 C -0.70625 0.6257 -0.70382 0.57824 -0.69444 0.53704 C -0.6625 0.39792 -0.60417 0.29676 -0.5099 0.22338 C -0.41962 0.15301 -0.36389 0.16389 -0.26632 0.15764 C -0.17274 0.18704 -0.11962 0.19167 -0.03819 0.26482 C -0.01615 0.28449 -0.00156 0.31597 0.01684 0.34167 C 0.01823 0.35926 0.02465 0.37732 0.02101 0.39422 C 0.00434 0.47338 -0.05156 0.56181 -0.10295 0.59908 C -0.1566 0.63773 -0.2184 0.65162 -0.27622 0.67778 C -0.29688 0.67477 -0.31892 0.67894 -0.33802 0.66852 C -0.36198 0.65533 -0.35972 0.57361 -0.36059 0.56135 C -0.35556 0.52199 -0.35486 0.48102 -0.34514 0.44306 C -0.3309 0.38797 -0.31337 0.35764 -0.28594 0.32107 C -0.28438 0.31875 -0.28229 0.31736 -0.28038 0.31551 C -0.26684 0.33935 -0.26233 0.34398 -0.28038 0.3963 C -0.30816 0.47662 -0.36094 0.52222 -0.41563 0.56528 C -0.42951 0.57616 -0.44566 0.58148 -0.46059 0.58959 C -0.46198 0.58704 -0.46458 0.58519 -0.46493 0.58218 C -0.46684 0.55672 -0.46684 0.5588 -0.46059 0.54653 C -0.45903 0.53565 -0.45955 0.53704 -0.45642 0.5257 C -0.45417 0.5176 -0.45278 0.5088 -0.44931 0.50139 C -0.44705 0.4963 -0.44444 0.49167 -0.44236 0.48635 C -0.4401 0.48079 -0.43872 0.475 -0.43663 0.46945 C -0.43056 0.45301 -0.43212 0.45996 -0.42535 0.44491 C -0.42431 0.4426 -0.42309 0.44028 -0.42257 0.4375 C -0.42205 0.43449 -0.42257 0.43125 -0.42257 0.42801 L -0.67326 0.23102 L -0.01424 0.0581 L 0 0.00926 C -0.00712 0.00996 -0.01424 0.00949 -0.02118 0.01111 C -0.02465 0.01204 -0.02795 0.01482 -0.03108 0.0169 C -0.03906 0.02222 -0.04705 0.02801 -0.05504 0.0338 C -0.06493 0.04097 -0.07431 0.05 -0.08455 0.05625 C -0.08976 0.05949 -0.09514 0.06181 -0.1 0.06574 C -0.10972 0.07315 -0.1184 0.08287 -0.1283 0.09005 C -0.14184 0.1 -0.15694 0.10602 -0.17049 0.11644 C -0.18368 0.12639 -0.1974 0.13496 -0.2099 0.14653 C -0.22361 0.15903 -0.23611 0.17361 -0.25087 0.18403 C -0.25868 0.18959 -0.26684 0.19491 -0.27465 0.20093 C -0.28281 0.20695 -0.29045 0.21389 -0.29861 0.21968 C -0.30556 0.22454 -0.31302 0.22778 -0.31979 0.23287 C -0.32431 0.23611 -0.32795 0.24097 -0.33247 0.24398 C -0.34063 0.24977 -0.34948 0.25394 -0.35781 0.25903 L -0.38177 0.27408 C -0.39167 0.28033 -0.40174 0.28611 -0.41129 0.29283 C -0.41927 0.29861 -0.42691 0.30556 -0.43524 0.30972 C -0.43906 0.31158 -0.44271 0.31366 -0.44653 0.31551 C -0.45069 0.31736 -0.45504 0.31898 -0.4592 0.32107 C -0.47708 0.3301 -0.46076 0.32361 -0.48038 0.33241 C -0.48646 0.33496 -0.49254 0.33727 -0.49861 0.33982 C -0.50382 0.34213 -0.50885 0.34537 -0.51424 0.34746 C -0.52066 0.34977 -0.52726 0.35116 -0.53385 0.35301 C -0.5467 0.35648 -0.54792 0.35648 -0.5592 0.35857 C -0.56389 0.35672 -0.56962 0.35718 -0.57326 0.35301 C -0.57639 0.34954 -0.57622 0.34306 -0.5776 0.33797 C -0.58004 0.32871 -0.58229 0.31922 -0.58455 0.30972 C -0.58698 0.27847 -0.58819 0.2757 -0.58038 0.23287 C -0.57899 0.2257 -0.57569 0.21945 -0.57188 0.21412 C -0.56441 0.20324 -0.53524 0.16898 -0.52257 0.15949 C -0.50573 0.14699 -0.48837 0.13542 -0.47049 0.1257 C -0.45122 0.11551 -0.42604 0.10139 -0.40712 0.0956 C -0.39254 0.09144 -0.3776 0.08889 -0.36354 0.08264 C -0.35781 0.0801 -0.35226 0.07709 -0.34653 0.075 C -0.33542 0.0713 -0.32795 0.0713 -0.31701 0.06945 C -0.27934 0.0625 -0.31667 0.06806 -0.28316 0.06389 C -0.27379 0.0625 -0.26441 0.06042 -0.25504 0.05996 C -0.22587 0.05857 -0.19688 0.0588 -0.16771 0.0581 L -0.15642 0.05625 C -0.15365 0.05579 -0.15087 0.05486 -0.14792 0.0544 C -0.14236 0.05347 -0.13663 0.05324 -0.13108 0.05255 L -0.11424 0.04699 C -0.10938 0.04537 -0.10347 0.04422 -0.09861 0.04306 C -0.09497 0.04121 -0.09132 0.03866 -0.08733 0.0375 C -0.08281 0.03611 -0.07795 0.03658 -0.07326 0.03565 C -0.0691 0.03472 -0.06493 0.0331 -0.06059 0.03195 C -0.03559 0.0169 -0.0599 0.03033 -0.03663 0.0206 C -0.03281 0.01898 -0.02917 0.01667 -0.02552 0.01505 C -0.02361 0.01412 -0.0217 0.01389 -0.01979 0.0132 C -0.01146 0.00996 -0.01962 0.01297 -0.01129 0.00741 C -0.01007 0.00648 -0.00851 0.00602 -0.00712 0.00556 C -0.00104 0.00324 -0.00278 0.00371 0 0 Z " pathEditMode="relative" ptsTypes="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">
                                      <p:cBhvr>
                                        <p:cTn id="6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7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4.81481E-6 L -3.33333E-6 4.81481E-6 C -0.00104 0.00578 -0.00191 0.01157 -0.00295 0.01736 C -0.0033 0.01921 -0.00399 0.02106 -0.00434 0.02314 C -0.00503 0.02685 -0.00538 0.03078 -0.0059 0.03472 C -0.00677 0.0412 -0.00868 0.05393 -0.00868 0.05393 C -0.0092 0.06111 -0.00955 0.06828 -0.01024 0.07523 C -0.01041 0.07777 -0.01128 0.08032 -0.01163 0.08287 C -0.01232 0.0875 -0.0125 0.09213 -0.01302 0.09652 C -0.01337 0.09861 -0.01406 0.10023 -0.01458 0.10231 C -0.0151 0.10486 -0.01562 0.1074 -0.01597 0.10995 C -0.01892 0.13217 -0.01528 0.11527 -0.02031 0.13518 C -0.02083 0.13703 -0.02083 0.13935 -0.02187 0.14097 C -0.02274 0.14259 -0.02795 0.15162 -0.02899 0.15439 C -0.02968 0.15625 -0.02968 0.15856 -0.03055 0.16018 C -0.03125 0.1618 -0.03246 0.16273 -0.03333 0.16412 C -0.03489 0.16666 -0.03611 0.16944 -0.03767 0.17176 C -0.04618 0.18426 -0.04757 0.18449 -0.05798 0.19514 C -0.05989 0.19699 -0.0618 0.19907 -0.06389 0.20092 C -0.06528 0.20208 -0.06684 0.20324 -0.06823 0.20463 C -0.0717 0.20856 -0.07066 0.20972 -0.07534 0.2125 C -0.07725 0.21342 -0.07934 0.21365 -0.08125 0.21435 C -0.08264 0.2162 -0.08385 0.21875 -0.08559 0.22014 C -0.08732 0.22152 -0.08941 0.22129 -0.09132 0.22199 C -0.09427 0.22338 -0.09722 0.22477 -0.1 0.22592 L -0.10868 0.22986 L -0.11753 0.23379 L -0.12899 0.2375 C -0.1309 0.23819 -0.13298 0.23819 -0.13489 0.23958 C -0.1368 0.24074 -0.13854 0.24259 -0.14062 0.24328 C -0.14444 0.24467 -0.14843 0.24444 -0.15225 0.24537 C -0.15521 0.24583 -0.15798 0.24652 -0.16093 0.24722 C -0.16337 0.24791 -0.1658 0.24861 -0.16823 0.24907 C -0.18003 0.25139 -0.1908 0.25185 -0.20295 0.25301 L -0.31302 0.24907 C -0.31892 0.24884 -0.32465 0.24838 -0.33055 0.24722 C -0.34114 0.24514 -0.35173 0.24213 -0.36232 0.23958 C -0.36771 0.23819 -0.37309 0.23773 -0.3783 0.23564 C -0.38316 0.23379 -0.38802 0.23171 -0.39288 0.22986 C -0.3967 0.22847 -0.40069 0.22754 -0.40434 0.22592 C -0.43854 0.21088 -0.38975 0.23032 -0.42465 0.2125 C -0.42743 0.21111 -0.43055 0.21111 -0.43333 0.21041 C -0.45451 0.19375 -0.4283 0.21504 -0.44635 0.19884 C -0.44878 0.19676 -0.45139 0.19537 -0.45364 0.19305 C -0.45798 0.18889 -0.45885 0.18518 -0.46232 0.17963 C -0.46371 0.17754 -0.46528 0.17569 -0.46666 0.17384 C -0.46718 0.17129 -0.4684 0.16875 -0.46823 0.16597 C -0.46753 0.15995 -0.46649 0.1537 -0.46389 0.14861 C -0.46215 0.14537 -0.4493 0.1368 -0.44635 0.13518 C -0.43784 0.13032 -0.42882 0.12685 -0.42031 0.12152 C -0.38958 0.10301 -0.41927 0.12037 -0.38854 0.10416 C -0.38264 0.10115 -0.37708 0.09722 -0.371 0.09467 C -0.36545 0.09213 -0.35937 0.0912 -0.35364 0.08889 C -0.32274 0.07615 -0.34427 0.08102 -0.31302 0.07338 C -0.30677 0.07176 -0.30052 0.07037 -0.29427 0.06944 C -0.28229 0.06782 -0.25798 0.06551 -0.25798 0.06551 C -0.23524 0.0662 -0.21267 0.06597 -0.18993 0.06759 C -0.17239 0.06875 -0.1835 0.0699 -0.17396 0.07523 C -0.17222 0.07639 -0.17014 0.07662 -0.16823 0.07708 C -0.1658 0.08032 -0.1625 0.08287 -0.16093 0.0868 C -0.1585 0.09328 -0.15521 0.0993 -0.15364 0.10625 C -0.15121 0.11736 -0.15017 0.12014 -0.1493 0.13125 C -0.14826 0.14467 -0.14635 0.17176 -0.14635 0.17176 C -0.14739 0.18727 -0.14653 0.20324 -0.1493 0.21828 C -0.15191 0.23171 -0.17378 0.27777 -0.1783 0.28588 C -0.19288 0.31227 -0.21041 0.33264 -0.23055 0.35162 C -0.24392 0.36435 -0.25798 0.37615 -0.27257 0.38634 C -0.2875 0.39676 -0.30278 0.40671 -0.31892 0.41342 C -0.36441 0.43217 -0.39357 0.43287 -0.44062 0.43657 C -0.4618 0.43819 -0.48316 0.43912 -0.50434 0.44051 C -0.52465 0.43796 -0.54531 0.4375 -0.56528 0.43264 C -0.59427 0.42569 -0.64548 0.40347 -0.67257 0.38449 C -0.69409 0.36921 -0.72639 0.33703 -0.74496 0.31296 C -0.75191 0.30393 -0.75764 0.29375 -0.76389 0.28402 C -0.76927 0.275 -0.77517 0.26666 -0.77968 0.25694 C -0.78298 0.24977 -0.78437 0.2412 -0.78698 0.23379 C -0.78975 0.22592 -0.79288 0.21828 -0.79566 0.21041 C -0.79965 0.18426 -0.80278 0.17083 -0.79722 0.13912 C -0.79514 0.12801 -0.78993 0.11828 -0.7842 0.10995 C -0.77153 0.09189 -0.75538 0.0787 -0.73767 0.07129 C -0.72639 0.06666 -0.71475 0.0618 -0.70295 0.05972 C -0.68715 0.05717 -0.671 0.05879 -0.65521 0.05787 L -0.59132 0.05393 C -0.56718 0.05602 -0.54305 0.05671 -0.51892 0.05972 C -0.49323 0.06319 -0.46753 0.06782 -0.44201 0.07338 C -0.39392 0.08356 -0.34271 0.09791 -0.29566 0.11574 C -0.26649 0.12685 -0.23073 0.14398 -0.20295 0.16227 C -0.18593 0.17338 -0.16458 0.19004 -0.15087 0.20856 C -0.14618 0.21481 -0.14305 0.22268 -0.13923 0.22986 C -0.13732 0.2368 -0.13472 0.24375 -0.13333 0.25115 C -0.12795 0.28171 -0.13003 0.31666 -0.13767 0.34583 C -0.14288 0.36504 -0.15312 0.38148 -0.16232 0.39791 C -0.18646 0.44074 -0.20816 0.46713 -0.24496 0.49259 C -0.26805 0.50856 -0.29201 0.5243 -0.31753 0.53125 C -0.37378 0.54652 -0.43142 0.5493 -0.48854 0.55833 C -0.52031 0.55509 -0.55278 0.55671 -0.5842 0.54861 C -0.61788 0.53981 -0.65052 0.5243 -0.68264 0.5081 C -0.71389 0.49213 -0.74462 0.47361 -0.77396 0.45208 C -0.81319 0.42314 -0.85034 0.3868 -0.87691 0.33796 C -0.88507 0.32291 -0.88941 0.30463 -0.89566 0.28773 C -0.89774 0.24004 -0.90017 0.23796 -0.8842 0.17754 C -0.88055 0.16412 -0.87326 0.15254 -0.86666 0.14097 C -0.84496 0.10185 -0.83593 0.09213 -0.80295 0.06551 C -0.78715 0.05277 -0.77083 0.04027 -0.75364 0.03078 C -0.71458 0.00926 -0.65816 -0.00672 -0.61753 -0.01366 C -0.58958 -0.01829 -0.56146 -0.01875 -0.53333 -0.0213 C -0.47396 -0.01806 -0.41441 -0.01852 -0.35521 -0.01181 C -0.30868 -0.00648 -0.26267 0.0125 -0.21892 0.03264 C -0.19791 0.04259 -0.17864 0.05069 -0.16232 0.07129 C -0.15764 0.07754 -0.15468 0.08564 -0.15087 0.09259 C -0.14514 0.11666 -0.13889 0.13588 -0.14062 0.16227 C -0.14323 0.20185 -0.14462 0.24213 -0.15364 0.28009 C -0.16788 0.33958 -0.20243 0.38402 -0.23923 0.41921 C -0.28559 0.46365 -0.32621 0.48588 -0.38264 0.50023 C -0.4118 0.50787 -0.44166 0.5081 -0.471 0.51203 C -0.50156 0.50995 -0.53229 0.51273 -0.56232 0.50625 C -0.58923 0.50023 -0.6151 0.48796 -0.64062 0.47523 C -0.68715 0.45208 -0.7092 0.43796 -0.74201 0.39398 C -0.74757 0.3868 -0.75087 0.37731 -0.75521 0.36898 C -0.75642 0.3449 -0.75885 0.32569 -0.75225 0.30139 C -0.74791 0.28541 -0.7408 0.27083 -0.73333 0.25694 C -0.71284 0.21782 -0.68055 0.17245 -0.65225 0.1449 C -0.60989 0.10347 -0.56319 0.07291 -0.51302 0.05208 C -0.46041 0.03009 -0.39548 0.0162 -0.34062 0.00949 C -0.31562 0.00648 -0.29045 0.00694 -0.26528 0.00578 C -0.23871 0.00764 -0.21198 0.00648 -0.18559 0.01157 C -0.15382 0.01759 -0.11215 0.03518 -0.08264 0.05602 C -0.07621 0.06041 -0.071 0.06759 -0.06528 0.07338 C -0.06198 0.08171 -0.05694 0.08935 -0.05521 0.09838 C -0.0526 0.11088 -0.05243 0.12407 -0.05225 0.13703 C -0.05139 0.18958 -0.05451 0.22662 -0.06962 0.27824 C -0.07882 0.30926 -0.09028 0.33935 -0.10434 0.36713 C -0.14653 0.44977 -0.2118 0.51157 -0.28559 0.5331 C -0.30538 0.53889 -0.32621 0.53588 -0.34635 0.53703 C -0.39218 0.52916 -0.39878 0.53611 -0.43333 0.5081 C -0.4375 0.50486 -0.4401 0.49907 -0.44357 0.49444 C -0.44444 0.48935 -0.44653 0.48449 -0.44635 0.47916 C -0.446 0.46342 -0.44514 0.44768 -0.44201 0.43264 C -0.43021 0.37546 -0.38194 0.30231 -0.36093 0.27037 C -0.33055 0.2243 -0.29271 0.19467 -0.25364 0.16412 C -0.23611 0.15046 -0.21875 0.13588 -0.2 0.12546 C -0.16649 0.10694 -0.15764 0.10856 -0.1276 0.10625 C -0.12222 0.10671 -0.11684 0.10625 -0.11163 0.1081 C -0.10746 0.10949 -0.10208 0.12014 -0.1 0.12361 C -0.09861 0.13194 -0.09548 0.14004 -0.09566 0.14861 C -0.09653 0.18541 -0.09687 0.22291 -0.10295 0.25879 C -0.1118 0.31111 -0.14531 0.38194 -0.16962 0.42106 C -0.18819 0.45092 -0.20764 0.48032 -0.23055 0.50416 C -0.25295 0.52777 -0.27795 0.54745 -0.30434 0.56227 C -0.33316 0.57801 -0.36423 0.58402 -0.39427 0.5949 C -0.42326 0.59444 -0.45243 0.59768 -0.48125 0.59305 C -0.5335 0.58495 -0.56441 0.56504 -0.61163 0.54097 C -0.62708 0.52407 -0.64028 0.51713 -0.64496 0.49074 C -0.64687 0.48009 -0.646 0.46875 -0.64635 0.45787 C -0.64548 0.43981 -0.64687 0.42129 -0.64357 0.4037 C -0.63559 0.36227 -0.61041 0.30301 -0.59132 0.27037 C -0.56146 0.21875 -0.525 0.17477 -0.4842 0.13912 C -0.46441 0.12176 -0.44357 0.10671 -0.42187 0.09467 C -0.371 0.0662 -0.35521 0.06898 -0.30295 0.0618 C -0.27205 0.06319 -0.26337 0.0581 -0.23767 0.07523 C -0.23194 0.07916 -0.22708 0.08564 -0.22187 0.09074 C -0.21788 0.10046 -0.21267 0.10926 -0.21024 0.11967 C -0.19896 0.16666 -0.20052 0.20092 -0.19861 0.25115 C -0.20104 0.28125 -0.20069 0.31227 -0.2059 0.34189 C -0.2118 0.37639 -0.22118 0.40995 -0.23194 0.44236 C -0.2526 0.50486 -0.27951 0.56365 -0.31753 0.61041 C -0.33246 0.62916 -0.34948 0.6456 -0.36823 0.65694 C -0.38403 0.66643 -0.40191 0.66713 -0.41892 0.67222 C -0.42864 0.67083 -0.47795 0.67407 -0.49427 0.65115 C -0.49878 0.64444 -0.50104 0.63564 -0.50434 0.62777 C -0.50538 0.61944 -0.50746 0.61111 -0.50729 0.60277 C -0.50555 0.53356 -0.50642 0.50069 -0.48125 0.44236 C -0.47153 0.42014 -0.45868 0.40046 -0.44635 0.38055 C -0.41371 0.32801 -0.39791 0.30625 -0.35521 0.26852 C -0.34236 0.25717 -0.32899 0.24652 -0.31458 0.23958 C -0.30347 0.23402 -0.29132 0.23426 -0.27968 0.23171 C -0.27864 0.23194 -0.24635 0.22801 -0.24062 0.24328 C -0.23802 0.25046 -0.23767 0.25879 -0.23628 0.26643 C -0.23385 0.33796 -0.2309 0.35532 -0.25364 0.44814 C -0.25989 0.47338 -0.27326 0.49467 -0.28559 0.51574 C -0.31163 0.56041 -0.3368 0.58912 -0.3783 0.60671 C -0.39635 0.61435 -0.41597 0.61296 -0.43489 0.6162 C -0.45659 0.61365 -0.47864 0.61435 -0.5 0.60856 C -0.52187 0.60254 -0.54305 0.59259 -0.56389 0.58148 C -0.59409 0.56527 -0.61979 0.54861 -0.64201 0.51782 C -0.64878 0.50856 -0.65364 0.49722 -0.65955 0.4868 C -0.66232 0.4706 -0.66857 0.45509 -0.66823 0.43842 C -0.66718 0.40463 -0.66354 0.37014 -0.65521 0.33796 C -0.64826 0.3118 -0.63576 0.28865 -0.62326 0.26643 C -0.58871 0.20578 -0.54444 0.15254 -0.49722 0.10995 C -0.46614 0.08217 -0.43333 0.05764 -0.4 0.03472 C -0.32951 -0.01436 -0.24392 -0.06343 -0.16666 -0.08889 C -0.0908 -0.11412 -0.00503 -0.11806 0.0724 -0.1257 C 0.13594 -0.12431 0.16077 -0.13056 0.2158 -0.11227 C 0.22118 -0.11042 0.22552 -0.10579 0.23038 -0.10255 C 0.23177 -0.09676 0.2349 -0.09121 0.23472 -0.08519 C 0.23264 -0.0301 0.22847 -0.02014 0.20139 0.02106 C 0.16337 0.07939 0.14323 0.09699 0.08837 0.13518 C 0.06025 0.15486 0.03108 0.17245 0.00139 0.18727 C -0.06128 0.21852 -0.13576 0.24259 -0.20156 0.25694 C -0.23455 0.26412 -0.26805 0.26852 -0.30156 0.27245 C -0.32517 0.275 -0.34878 0.275 -0.37257 0.27615 C -0.3875 0.27106 -0.40503 0.27291 -0.41753 0.26064 C -0.42239 0.25578 -0.41371 0.24514 -0.41163 0.2375 C -0.40555 0.21435 -0.40034 0.19051 -0.39288 0.16805 C -0.38316 0.13935 -0.38055 0.12916 -0.36962 0.10416 C -0.36649 0.09699 -0.36371 0.08912 -0.35955 0.08287 C -0.35486 0.07615 -0.34896 0.07106 -0.34357 0.06551 C -0.33941 0.06134 -0.33507 0.05717 -0.33055 0.05393 C -0.32205 0.04814 -0.31475 0.04583 -0.3059 0.04236 C -0.30191 0.04305 -0.29739 0.0412 -0.29427 0.04444 C -0.29201 0.04676 -0.29253 0.05208 -0.29288 0.05602 C -0.29392 0.06828 -0.29514 0.08102 -0.29861 0.09259 C -0.30173 0.10324 -0.31666 0.12037 -0.32326 0.12546 C -0.33142 0.13171 -0.3401 0.1375 -0.3493 0.14097 C -0.37448 0.15046 -0.41215 0.15069 -0.43628 0.15254 C -0.47691 0.15069 -0.51753 0.15023 -0.55798 0.14676 C -0.59722 0.14328 -0.63559 0.13264 -0.67396 0.12152 C -0.67587 0.12037 -0.67812 0.11967 -0.67968 0.11782 C -0.68298 0.11435 -0.68316 0.10902 -0.6842 0.10416 C -0.68368 0.08935 -0.68541 0.07407 -0.68264 0.05972 C -0.67743 0.03194 -0.65989 0.0118 -0.64357 -0.00394 C -0.62725 -0.01945 -0.61041 -0.0338 -0.59288 -0.04653 C -0.54028 -0.08403 -0.50139 -0.10417 -0.44201 -0.11991 C -0.35642 -0.14283 -0.21632 -0.14306 -0.14496 -0.14699 C -0.1092 -0.14121 -0.07309 -0.13866 -0.03767 -0.12963 C 0.00851 -0.11783 0.08334 -0.08519 0.12743 -0.05811 C 0.1632 -0.03611 0.19497 -0.00834 0.22032 0.03264 C 0.23056 0.04953 0.23663 0.07014 0.24479 0.08889 C 0.24966 0.11481 0.26563 0.19629 0.26511 0.22199 C 0.26407 0.27963 0.26181 0.33796 0.25209 0.39398 C 0.24653 0.42662 0.23368 0.45671 0.22032 0.48495 C 0.20556 0.51574 0.18768 0.54421 0.16806 0.5699 C 0.12604 0.62523 0.08004 0.66458 0.02466 0.69166 C -0.0059 0.70648 -0.03732 0.72014 -0.06962 0.72453 C -0.14271 0.73426 -0.21649 0.73102 -0.28993 0.73426 C -0.32621 0.72453 -0.36302 0.71852 -0.39861 0.70509 C -0.44982 0.68588 -0.51389 0.65185 -0.55659 0.60463 C -0.57187 0.58773 -0.58264 0.56481 -0.59566 0.54467 C -0.60191 0.52152 -0.61059 0.4993 -0.61458 0.47523 C -0.6217 0.43102 -0.62326 0.33842 -0.62465 0.29352 C -0.6158 0.22407 -0.61041 0.16342 -0.59288 0.09652 C -0.58646 0.07222 -0.57673 0.04977 -0.56823 0.02685 C -0.56041 0.00602 -0.55382 -0.01598 -0.54357 -0.03496 C -0.52656 -0.06644 -0.50069 -0.09028 -0.47396 -0.1044 C -0.45625 -0.11389 -0.43784 -0.12269 -0.41892 -0.1257 C -0.36128 -0.13496 -0.30295 -0.13611 -0.24496 -0.14121 C -0.20677 -0.13866 -0.16857 -0.13866 -0.13055 -0.13334 C -0.0901 -0.12778 -0.05017 -0.1176 -0.01024 -0.10834 C 0.0566 -0.09283 0.12604 -0.07454 0.19132 -0.04838 C 0.21146 -0.04028 0.23125 -0.03056 0.2507 -0.01945 C 0.26945 -0.00857 0.2875 0.00301 0.3 0.025 C 0.30695 0.03727 0.30868 0.05115 0.31146 0.06551 C 0.30955 0.08287 0.31094 0.10162 0.30573 0.11782 C 0.29341 0.15671 0.25903 0.19444 0.23177 0.21041 C 0.17917 0.24143 0.12466 0.26713 0.06945 0.28981 C 0.00677 0.31551 -0.07482 0.32639 -0.13923 0.33796 C -0.24201 0.33264 -0.30382 0.35023 -0.38559 0.31666 C -0.38906 0.31527 -0.39236 0.31296 -0.39566 0.31088 C -0.39722 0.30787 -0.3993 0.30486 -0.4 0.30139 C -0.40121 0.2956 -0.40104 0.28981 -0.40156 0.28402 C -0.40208 0.275 -0.40243 0.26597 -0.40295 0.25694 C -0.40243 0.24467 -0.4033 0.23217 -0.40156 0.22014 C -0.39896 0.20231 -0.39427 0.18518 -0.38993 0.16805 C -0.3717 0.09745 -0.35243 0.04213 -0.30729 -0.01366 C -0.26041 -0.07153 -0.1901 -0.12084 -0.12621 -0.14121 C -0.08489 -0.1544 -0.02396 -0.1544 0.01736 -0.15672 C 0.06563 -0.15533 0.09184 -0.15811 0.13768 -0.14514 C 0.15452 -0.14028 0.17743 -0.12986 0.19271 -0.11598 C 0.19757 -0.11158 0.20139 -0.10579 0.20573 -0.1007 C 0.21025 -0.08681 0.21545 -0.07315 0.21736 -0.05811 C 0.21875 -0.04653 0.21823 -0.03496 0.21875 -0.02338 C 0.20538 0.05486 0.20591 0.08402 0.12604 0.1449 C -0.0401 0.27106 -0.15017 0.24328 -0.33767 0.25301 C -0.39861 0.23634 -0.46059 0.22523 -0.52031 0.20277 C -0.56823 0.18495 -0.56493 0.18449 -0.57396 0.14861 C -0.57778 0.11389 -0.58281 0.08472 -0.56823 0.04814 C -0.55069 0.00439 -0.52656 -0.03473 -0.5 -0.06968 C -0.47343 -0.10486 -0.3934 -0.14861 -0.36232 -0.16042 C -0.33073 -0.17269 -0.29809 -0.18125 -0.26528 -0.18565 C -0.22639 -0.19098 -0.18698 -0.1882 -0.14791 -0.18936 C 0.09462 -0.13033 0.16424 -0.16412 0.33177 -0.01366 C 0.34271 -0.00394 0.34722 0.01481 0.35504 0.02893 C 0.36407 0.10324 0.37847 0.13796 0.35643 0.20671 C 0.33611 0.27014 0.29566 0.32199 0.25365 0.35926 C 0.21927 0.38958 0.18264 0.41527 0.14479 0.43657 C 0.0415 0.4949 -0.05069 0.52384 -0.16232 0.54097 C -0.221 0.55 -0.28021 0.55 -0.33923 0.55439 C -0.46319 0.55301 -0.5125 0.56597 -0.6276 0.51782 C -0.66493 0.50208 -0.69913 0.47523 -0.73489 0.45393 C -0.73975 0.44166 -0.74566 0.43009 -0.7493 0.41736 C -0.76111 0.37592 -0.7559 0.30023 -0.75225 0.27037 C -0.74948 0.24722 -0.74114 0.22569 -0.73333 0.20463 C -0.72552 0.1831 -0.71684 0.1618 -0.7059 0.14282 C -0.68194 0.10139 -0.6467 0.06296 -0.61163 0.04051 C -0.55295 0.00254 -0.48455 -0.01574 -0.42031 -0.02338 C -0.37465 -0.02871 -0.32864 -0.02593 -0.28264 -0.02709 C -0.0434 -0.01158 -0.00694 -0.02292 0.29844 0.13125 C 0.34167 0.15301 0.36806 0.2125 0.40278 0.25301 C 0.4033 0.26597 0.40608 0.27893 0.40434 0.29166 C 0.39757 0.33958 0.37882 0.38796 0.35365 0.42314 C 0.31198 0.48102 0.25104 0.52477 0.19705 0.55439 C 0.15608 0.57685 0.11424 0.59745 0.07101 0.61041 C 0.02153 0.62523 -0.02916 0.6324 -0.07968 0.6375 C -0.13038 0.64259 -0.18125 0.64004 -0.23194 0.64143 C -0.35972 0.63217 -0.41892 0.63981 -0.54062 0.58541 C -0.60468 0.55671 -0.71232 0.51365 -0.76823 0.43264 C -0.77743 0.41921 -0.78264 0.40185 -0.78993 0.38634 C -0.79687 0.35254 -0.80295 0.33541 -0.8 0.2993 C -0.79774 0.27083 -0.79462 0.24189 -0.78854 0.21435 C -0.78194 0.18541 -0.75937 0.15671 -0.74201 0.14097 C -0.71962 0.1206 -0.65816 0.08703 -0.63628 0.08102 C -0.60642 0.07291 -0.57534 0.07338 -0.54496 0.06944 C -0.45746 0.07199 -0.36979 0.06736 -0.28264 0.07708 C -0.25555 0.08032 -0.03333 0.14189 0.00139 0.15439 C 0.05087 0.17245 0.09445 0.19467 0.13768 0.22986 C 0.14323 0.23426 0.14722 0.24143 0.15209 0.24722 C 0.15452 0.25439 0.15799 0.26088 0.15938 0.26852 C 0.1632 0.28958 0.16007 0.31481 0.15365 0.33426 C 0.1474 0.35254 0.13993 0.37083 0.13038 0.38634 C 0.10313 0.43055 0.06181 0.46203 0.02309 0.48287 C -0.00868 0.50023 -0.04184 0.51389 -0.07534 0.52361 C -0.11302 0.53449 -0.15156 0.54074 -0.18993 0.54467 C -0.23038 0.54907 -0.271 0.54745 -0.31163 0.54861 C -0.39878 0.54722 -0.45382 0.55231 -0.53767 0.53125 C -0.56146 0.52523 -0.58437 0.51458 -0.60729 0.50416 C -0.64201 0.48842 -0.66198 0.47777 -0.68854 0.44629 C -0.71302 0.41689 -0.72778 0.37777 -0.74357 0.34004 C -0.74826 0.31273 -0.75347 0.28842 -0.75087 0.25879 C -0.75 0.25 -0.74462 0.24282 -0.74062 0.23564 C -0.72153 0.20115 -0.70937 0.19004 -0.67534 0.17176 C -0.61875 0.1412 -0.5243 0.11319 -0.46823 0.10625 C -0.40607 0.09838 -0.34357 0.10092 -0.28125 0.09838 C -0.14218 0.10578 0.23698 0.10509 0.4217 0.16597 C 0.4408 0.17245 0.45261 0.19838 0.46806 0.21435 C 0.46702 0.24328 0.47066 0.27314 0.46511 0.30139 C 0.45782 0.33912 0.41441 0.38078 0.3941 0.39606 C 0.34827 0.43032 0.24844 0.47731 0.20278 0.49444 C 0.1191 0.52615 -0.01545 0.56041 -0.09861 0.57384 C -0.22673 0.59444 -0.30382 0.59189 -0.43194 0.5949 L -0.58993 0.59305 C -0.63368 0.58958 -0.67725 0.58217 -0.72031 0.57176 C -0.78281 0.55694 -0.81406 0.54328 -0.86666 0.51203 C -0.87326 0.5081 -0.87934 0.50301 -0.88559 0.49838 C -0.88889 0.49259 -0.89305 0.4875 -0.89566 0.48102 C -0.89757 0.47639 -0.89791 0.47083 -0.89861 0.46551 C -0.8993 0.46018 -0.90121 0.42685 -0.90156 0.42314 C -0.90104 0.40764 -0.90173 0.39189 -0.9 0.37662 C -0.89913 0.36852 -0.89739 0.36064 -0.89427 0.35347 C -0.87014 0.29791 -0.81302 0.275 -0.77396 0.25486 C -0.70052 0.21713 -0.59236 0.2 -0.51753 0.1912 C -0.38107 0.17523 -0.27934 0.17662 -0.14201 0.17384 C -0.03767 0.17708 0.06667 0.17685 0.17101 0.18356 C 0.20712 0.18564 0.24636 0.19514 0.28247 0.20671 C 0.28403 0.20717 0.28542 0.20787 0.28698 0.20856 C 0.28733 0.21111 0.28802 0.21365 0.28837 0.2162 C 0.29184 0.25416 0.28959 0.26944 0.27535 0.31481 C 0.25834 0.36852 0.22431 0.40833 0.18837 0.43842 C 0.10972 0.50439 0.04323 0.53032 -0.0493 0.55648 C -0.1 0.5706 -0.15139 0.58148 -0.20295 0.58727 C -0.26406 0.59421 -0.32569 0.59236 -0.38698 0.5949 C -0.45121 0.59444 -0.51562 0.59884 -0.57968 0.59305 C -0.66996 0.58495 -0.81736 0.55254 -0.90434 0.50995 C -0.96128 0.48217 -1.01441 0.44166 -1.06944 0.40764 C -1.07951 0.36319 -1.10087 0.3206 -1.09982 0.2743 C -1.0993 0.24097 -1.07986 0.2125 -1.0651 0.18541 C -1.04739 0.15301 -0.98871 0.10625 -0.96649 0.09259 C -0.93715 0.07477 -0.90712 0.05717 -0.87534 0.04814 C -0.60972 -0.02732 -0.59809 -0.00811 -0.31892 -0.01181 C -0.30798 -0.01019 -0.17014 0.00208 -0.14201 0.025 C -0.13107 0.03402 -0.13055 0.05602 -0.12465 0.07129 C -0.12899 0.08032 -0.13194 0.09097 -0.13767 0.09838 C -0.17031 0.14051 -0.21128 0.16967 -0.25521 0.18541 C -0.3276 0.21134 -0.40139 0.23032 -0.47534 0.24722 C -0.51371 0.25602 -0.5526 0.2581 -0.59132 0.26273 C -0.62274 0.26643 -0.68559 0.27245 -0.68559 0.27245 C -0.69114 0.26504 -0.6934 0.26458 -0.67968 0.25115 C -0.67048 0.24189 -0.66024 0.23449 -0.6493 0.22986 C -0.62465 0.21898 -0.59948 0.21088 -0.57396 0.20463 C -0.446 0.17384 -0.4908 0.19282 -0.39566 0.17384 C -0.35121 0.16504 -0.30677 0.15439 -0.26232 0.1449 C -0.25555 0.14328 -0.24878 0.14213 -0.24201 0.14097 C -0.23871 0.13958 -0.23524 0.13865 -0.23194 0.13703 C -0.22986 0.13611 -0.22812 0.13426 -0.22621 0.1331 C -0.20694 0.12384 -0.22413 0.13333 -0.20868 0.12731 C -0.1934 0.12152 -0.19305 0.12014 -0.17968 0.11389 C -0.17691 0.1125 -0.17396 0.11134 -0.171 0.10995 L -0.15364 0.10231 C -0.15087 0.10092 -0.14774 0.10023 -0.14496 0.09838 C -0.14305 0.09722 -0.14114 0.0956 -0.13923 0.09467 C -0.12934 0.08889 -0.13819 0.09861 -0.12031 0.08495 C -0.11701 0.0824 -0.11371 0.07939 -0.11024 0.07708 C -0.10746 0.07546 -0.10416 0.07523 -0.10156 0.07338 C -0.09496 0.06898 -0.09583 0.06921 -0.08854 0.06551 C -0.08698 0.06481 -0.08541 0.06458 -0.0842 0.06365 C -0.08194 0.06227 -0.06927 0.05162 -0.06823 0.05023 C -0.06406 0.04467 -0.06649 0.04722 -0.06093 0.04236 C -0.05885 0.03819 -0.05816 0.03588 -0.05521 0.03264 C -0.05382 0.03125 -0.05208 0.03032 -0.05087 0.02893 C -0.04826 0.02592 -0.04635 0.02176 -0.04357 0.01921 C -0.03837 0.01458 -0.03455 0.01064 -0.02899 0.00764 C -0.02899 0.00764 -0.01823 0.00277 -0.01597 0.00185 L -0.00729 -0.00209 C -0.0059 -0.00278 -0.00451 -0.00394 -0.00295 -0.00394 L -3.33333E-6 4.81481E-6 Z " pathEditMode="relative" ptsTypes="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">
                                      <p:cBhvr>
                                        <p:cTn id="8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9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55556E-7 -3.7037E-7 L -5.55556E-7 -3.7037E-7 C -0.00295 -0.0044 -0.0125 -0.01945 -0.01736 -0.02523 C -0.01927 -0.02732 -0.02135 -0.02871 -0.02326 -0.03102 C -0.03559 -0.0456 -0.02951 -0.04422 -0.0493 -0.06181 C -0.05225 -0.06435 -0.0552 -0.0669 -0.05798 -0.06968 C -0.0625 -0.07385 -0.06666 -0.07871 -0.071 -0.0831 C -0.07291 -0.08519 -0.07482 -0.08704 -0.07691 -0.08889 C -0.07882 -0.09074 -0.0802 -0.09398 -0.08263 -0.09468 L -0.08836 -0.09676 C -0.09027 -0.09861 -0.09218 -0.10093 -0.09427 -0.10255 C -0.10538 -0.11088 -0.10486 -0.11042 -0.11302 -0.11412 C -0.11493 -0.11598 -0.11666 -0.11829 -0.11892 -0.11991 C -0.12066 -0.12107 -0.12274 -0.12107 -0.12465 -0.12176 C -0.1276 -0.12292 -0.13055 -0.12385 -0.13333 -0.1257 C -0.13524 -0.12685 -0.13715 -0.12848 -0.13923 -0.1294 C -0.14149 -0.13056 -0.14392 -0.13056 -0.14635 -0.13148 C -0.14791 -0.13195 -0.1493 -0.13264 -0.15069 -0.13334 C -0.15954 -0.14121 -0.15034 -0.13426 -0.16527 -0.13912 C -0.1677 -0.14005 -0.16996 -0.14213 -0.17257 -0.14306 C -0.17586 -0.14422 -0.17934 -0.14422 -0.18263 -0.14491 C -0.18454 -0.14537 -0.18645 -0.14653 -0.18836 -0.14699 C -0.19323 -0.14792 -0.19809 -0.14792 -0.20295 -0.14885 C -0.21684 -0.15139 -0.20312 -0.1507 -0.22031 -0.15278 C -0.22847 -0.15371 -0.2368 -0.15371 -0.24496 -0.15463 C -0.28003 -0.1581 -0.24253 -0.15486 -0.26961 -0.15857 C -0.27586 -0.15926 -0.28211 -0.15973 -0.28836 -0.16042 C -0.32777 -0.16528 -0.27135 -0.15926 -0.31736 -0.16435 L -0.35503 -0.16806 L -0.43038 -0.16621 C -0.43246 -0.16621 -0.43437 -0.16505 -0.43628 -0.16435 C -0.44375 -0.16135 -0.45121 -0.15764 -0.45798 -0.15278 C -0.46041 -0.15093 -0.46267 -0.14838 -0.46527 -0.14699 C -0.46753 -0.1456 -0.47013 -0.1456 -0.47257 -0.14491 C -0.47448 -0.14375 -0.47638 -0.1426 -0.47829 -0.14121 C -0.48923 -0.1331 -0.48732 -0.13195 -0.50295 -0.12361 C -0.50538 -0.12246 -0.50781 -0.12153 -0.51024 -0.11991 C -0.51319 -0.1176 -0.51562 -0.11412 -0.51892 -0.11204 C -0.52309 -0.10949 -0.5276 -0.10834 -0.53194 -0.10625 C -0.5368 -0.10394 -0.54166 -0.10162 -0.54635 -0.09861 C -0.55086 -0.09584 -0.55486 -0.09121 -0.55937 -0.08889 C -0.57378 -0.08172 -0.62395 -0.06158 -0.63767 -0.05996 L -0.65503 -0.0581 C -0.67152 -0.05857 -0.68802 -0.0581 -0.70434 -0.05996 C -0.70659 -0.06019 -0.7085 -0.06181 -0.71024 -0.06389 C -0.71302 -0.06713 -0.71493 -0.07153 -0.71736 -0.07547 C -0.7184 -0.07871 -0.71909 -0.08195 -0.72031 -0.08496 C -0.72395 -0.09422 -0.73194 -0.11204 -0.73194 -0.11204 C -0.73472 -0.12685 -0.73611 -0.13287 -0.73767 -0.14885 C -0.73836 -0.15579 -0.73871 -0.16297 -0.73923 -0.17014 C -0.73507 -0.2132 -0.73732 -0.23935 -0.72326 -0.27454 C -0.71961 -0.28334 -0.71527 -0.2919 -0.71024 -0.29954 C -0.70069 -0.31389 -0.69218 -0.33079 -0.67968 -0.34005 C -0.66007 -0.35486 -0.65191 -0.36227 -0.63038 -0.37292 C -0.62395 -0.37639 -0.61701 -0.37824 -0.61024 -0.38079 C -0.60434 -0.38287 -0.59861 -0.38473 -0.5927 -0.38658 C -0.58559 -0.38866 -0.57448 -0.39098 -0.56666 -0.39236 C -0.56232 -0.39306 -0.55798 -0.39352 -0.55364 -0.39422 C -0.54444 -0.39306 -0.53524 -0.39283 -0.52604 -0.39028 C -0.52291 -0.38959 -0.52013 -0.38681 -0.51736 -0.38449 C -0.51441 -0.38218 -0.51111 -0.3801 -0.50868 -0.37685 C -0.5059 -0.37315 -0.49704 -0.35556 -0.49427 -0.34977 C -0.49132 -0.34352 -0.48767 -0.33727 -0.48559 -0.33056 C -0.48055 -0.31482 -0.47482 -0.29908 -0.47257 -0.28218 C -0.46649 -0.23912 -0.46892 -0.26158 -0.46527 -0.21459 C -0.46579 -0.18935 -0.46423 -0.16412 -0.46666 -0.13912 C -0.46961 -0.10973 -0.47986 -0.08449 -0.49132 -0.05996 C -0.50468 -0.03125 -0.5092 -0.02385 -0.52899 -0.00185 C -0.53489 0.0044 -0.54097 0.01088 -0.54791 0.01551 C -0.56093 0.0243 -0.57395 0.03565 -0.58836 0.03865 C -0.6125 0.04352 -0.60086 0.04166 -0.62326 0.04444 C -0.63038 0.04259 -0.63819 0.04259 -0.64496 0.03865 C -0.65 0.03565 -0.65191 0.01111 -0.65225 0.00972 C -0.65121 -0.0257 -0.6526 -0.06135 -0.6493 -0.09676 C -0.64635 -0.12801 -0.62708 -0.18287 -0.61736 -0.2088 C -0.6092 -0.23056 -0.58698 -0.28357 -0.57395 -0.30348 C -0.56319 -0.31968 -0.53645 -0.34954 -0.52031 -0.36135 C -0.51354 -0.36644 -0.50607 -0.36991 -0.49861 -0.37292 C -0.48906 -0.37709 -0.46961 -0.38264 -0.46961 -0.38264 C -0.44913 -0.38172 -0.43593 -0.38565 -0.41892 -0.375 C -0.41475 -0.37246 -0.41059 -0.36945 -0.40729 -0.36528 C -0.396 -0.3507 -0.37534 -0.31898 -0.37534 -0.31898 C -0.36875 -0.29699 -0.35833 -0.26505 -0.35503 -0.24167 C -0.35347 -0.22963 -0.35416 -0.21713 -0.35364 -0.20486 C -0.35937 -0.17014 -0.36163 -0.1338 -0.371 -0.10047 C -0.37638 -0.08195 -0.38732 -0.06713 -0.39704 -0.05209 C -0.40763 -0.03611 -0.41875 -0.02014 -0.43194 -0.00764 C -0.4585 0.01736 -0.49739 0.03518 -0.52899 0.04259 C -0.54479 0.04606 -0.56093 0.04514 -0.57691 0.04629 C -0.59079 0.04583 -0.61909 0.05393 -0.63472 0.03865 C -0.6375 0.03588 -0.63958 0.03217 -0.64201 0.02893 C -0.64739 0.00926 -0.65191 -0.00209 -0.65069 -0.02523 C -0.64774 -0.08357 -0.64791 -0.1801 -0.62465 -0.24352 C -0.61979 -0.25695 -0.61284 -0.26875 -0.6059 -0.28033 C -0.59722 -0.29398 -0.58854 -0.30185 -0.57691 -0.30926 C -0.57204 -0.31227 -0.56736 -0.31551 -0.56232 -0.3169 C -0.55659 -0.31875 -0.55069 -0.31829 -0.54496 -0.31898 C -0.53281 -0.3176 -0.52066 -0.31806 -0.50868 -0.31505 C -0.49965 -0.31273 -0.49097 -0.30834 -0.48263 -0.30348 C -0.46319 -0.29213 -0.45138 -0.28357 -0.43767 -0.26273 C -0.43263 -0.2551 -0.42899 -0.24607 -0.42465 -0.23773 C -0.42013 -0.20579 -0.41736 -0.19236 -0.41736 -0.15648 C -0.41736 -0.13843 -0.41718 -0.12014 -0.42031 -0.10255 C -0.42934 -0.0507 -0.44722 -0.00741 -0.471 0.03472 C -0.49132 0.0706 -0.51701 0.10162 -0.54635 0.12361 C -0.55885 0.1331 -0.57448 0.1368 -0.58836 0.14097 C -0.59479 0.12384 -0.59375 0.13102 -0.58559 0.09861 C -0.57135 0.0419 -0.55503 0.00486 -0.53038 -0.04838 C -0.51441 -0.0831 -0.49843 -0.11829 -0.47968 -0.1507 C -0.43958 -0.22014 -0.39652 -0.27292 -0.34496 -0.32662 C -0.30312 -0.37014 -0.27517 -0.39723 -0.22604 -0.41736 C -0.20451 -0.42639 -0.1842 -0.42709 -0.16232 -0.42894 C -0.15694 -0.42848 -0.15156 -0.42871 -0.14635 -0.42709 C -0.14288 -0.42593 -0.13906 -0.42454 -0.13628 -0.4213 C -0.1302 -0.41459 -0.12604 -0.39908 -0.12326 -0.39028 C -0.12274 -0.38264 -0.12135 -0.375 -0.1217 -0.36713 C -0.12343 -0.33033 -0.13038 -0.29653 -0.14635 -0.26482 C -0.1585 -0.24098 -0.17395 -0.22037 -0.18993 -0.20093 C -0.20833 -0.17848 -0.22777 -0.15648 -0.2493 -0.13912 C -0.29618 -0.10139 -0.36232 -0.06922 -0.41597 -0.05602 C -0.43836 -0.05047 -0.53628 -0.04584 -0.56232 -0.04445 C -0.57257 -0.04699 -0.58263 -0.04931 -0.5927 -0.05209 C -0.59618 -0.05324 -0.60069 -0.05255 -0.60295 -0.05602 C -0.60607 -0.06135 -0.6059 -0.06898 -0.60729 -0.07547 C -0.60625 -0.10185 -0.60746 -0.12848 -0.60434 -0.15463 C -0.60173 -0.17662 -0.59618 -0.19792 -0.58993 -0.21829 C -0.57378 -0.2706 -0.55746 -0.30417 -0.5276 -0.34398 C -0.51371 -0.3625 -0.49913 -0.38033 -0.48263 -0.39422 C -0.45781 -0.41505 -0.41736 -0.42685 -0.38993 -0.43681 C -0.34461 -0.43195 -0.31805 -0.43727 -0.27968 -0.41158 C -0.27204 -0.40648 -0.26545 -0.39861 -0.25937 -0.39028 C -0.24583 -0.37153 -0.24357 -0.35926 -0.23628 -0.33635 C -0.23298 -0.30556 -0.22795 -0.28565 -0.23628 -0.2551 C -0.25364 -0.19098 -0.29583 -0.14468 -0.34062 -0.11598 C -0.35816 -0.10486 -0.37691 -0.09723 -0.39566 -0.09074 C -0.41475 -0.08426 -0.43437 -0.08195 -0.45364 -0.07732 C -0.4677 -0.07801 -0.48211 -0.07454 -0.49566 -0.07917 C -0.49895 -0.08033 -0.49739 -0.0882 -0.49704 -0.09283 C -0.49652 -0.10139 -0.49566 -0.11019 -0.4927 -0.11783 C -0.47847 -0.15602 -0.45121 -0.19468 -0.42899 -0.22223 C -0.38125 -0.28148 -0.35191 -0.30834 -0.29132 -0.34584 C -0.26319 -0.36343 -0.23437 -0.37963 -0.20434 -0.39028 C -0.17795 -0.39977 -0.15034 -0.4007 -0.12326 -0.40579 C -0.01961 -0.39468 -0.00468 -0.41968 0.05938 -0.36135 C 0.06841 -0.35324 0.07587 -0.34213 0.08403 -0.33241 C 0.08785 -0.32153 0.09306 -0.31111 0.09566 -0.29954 C 0.10851 -0.24005 0.0915 -0.20394 0.06233 -0.14491 C 0.04896 -0.11806 0.02952 -0.09676 0.01007 -0.07732 C -0.03784 -0.02963 -0.11024 0.01203 -0.16666 0.03078 C -0.20312 0.04305 -0.24079 0.04745 -0.27829 0.05208 C -0.31632 0.05694 -0.35468 0.0574 -0.3927 0.05995 C -0.43003 0.05277 -0.52552 0.03727 -0.56666 0.01921 C -0.57708 0.01481 -0.58507 0.00393 -0.59427 -0.00394 C -0.59704 -0.00973 -0.60086 -0.01482 -0.60295 -0.0213 C -0.60538 -0.02917 -0.60781 -0.03773 -0.60729 -0.0463 C -0.60191 -0.12801 -0.59948 -0.15486 -0.56805 -0.21829 C -0.55607 -0.24306 -0.54288 -0.2669 -0.5276 -0.28797 C -0.51128 -0.31019 -0.4934 -0.33079 -0.47395 -0.34792 C -0.43298 -0.3838 -0.38767 -0.40348 -0.33923 -0.41158 C -0.31041 -0.41644 -0.28125 -0.41412 -0.25225 -0.41551 C -0.17118 -0.39723 -0.11232 -0.39005 -0.03472 -0.34584 C 0.00035 -0.32593 0.03316 -0.29861 0.06528 -0.2706 C 0.11546 -0.22662 0.14705 -0.19398 0.17535 -0.1257 C 0.18351 -0.10579 0.18698 -0.0831 0.19271 -0.06181 C 0.19375 -0.03866 0.19896 -0.01505 0.19566 0.00764 C 0.19202 0.03264 0.18247 0.05555 0.1724 0.07731 C 0.14566 0.13518 0.11754 0.15833 0.06806 0.18356 C -0.00277 0.21967 -0.04652 0.21736 -0.1217 0.22615 C -0.15989 0.22152 -0.19843 0.22129 -0.23628 0.2125 C -0.27465 0.2037 -0.31232 0.18958 -0.3493 0.17384 C -0.39878 0.15277 -0.45677 0.12199 -0.49861 0.07731 C -0.51007 0.06504 -0.51788 0.04768 -0.5276 0.03287 C -0.5368 -0.00579 -0.54444 -0.02246 -0.54062 -0.06389 C -0.53871 -0.08496 -0.53559 -0.10625 -0.52899 -0.1257 C -0.50798 -0.18727 -0.47291 -0.23519 -0.43333 -0.27639 C -0.40503 -0.30579 -0.37534 -0.33334 -0.34357 -0.35556 C -0.27586 -0.40278 -0.2052 -0.42917 -0.13038 -0.44653 C -0.09652 -0.4544 -0.06198 -0.45834 -0.0276 -0.46181 C 0.00521 -0.46528 0.0382 -0.46574 0.07101 -0.4676 C 0.10191 -0.45996 0.13316 -0.45463 0.16372 -0.44445 C 0.21285 -0.42824 0.225 -0.41713 0.26528 -0.39028 C 0.26771 -0.38565 0.28021 -0.36505 0.27969 -0.35556 C 0.27813 -0.3301 0.27639 -0.30417 0.26962 -0.28033 C 0.26546 -0.26574 0.25643 -0.25417 0.24775 -0.24352 C 0.21337 -0.20047 0.17743 -0.17037 0.13195 -0.1507 C 0.10122 -0.13773 0.06945 -0.12963 0.03768 -0.12361 C 0.00365 -0.11736 -0.0309 -0.11736 -0.06527 -0.11412 L -0.25659 -0.11598 C -0.28107 -0.1169 -0.28819 -0.11898 -0.3059 -0.12361 C -0.30295 -0.13079 -0.30104 -0.13889 -0.29704 -0.14491 C -0.28125 -0.16922 -0.25711 -0.18565 -0.23628 -0.19908 C -0.22066 -0.20903 -0.20486 -0.21898 -0.18836 -0.22616 C -0.15555 -0.24028 -0.1467 -0.23935 -0.11736 -0.24167 C -0.1125 -0.23704 -0.10503 -0.23542 -0.10295 -0.22801 C -0.0967 -0.20764 -0.11961 -0.17824 -0.12604 -0.17014 C -0.15937 -0.12778 -0.18767 -0.1044 -0.23194 -0.08125 C -0.29513 -0.04815 -0.34704 -0.04005 -0.41458 -0.02523 C -0.51805 -0.00232 -0.48576 -0.0081 -0.57829 0.00185 C -0.58507 0.00069 -0.59774 0.00717 -0.59861 -0.00185 C -0.59965 -0.01366 -0.58784 -0.0213 -0.58125 -0.02894 C -0.5375 -0.0794 -0.47743 -0.14468 -0.42465 -0.18357 C -0.39288 -0.20695 -0.29913 -0.26019 -0.26527 -0.2706 C -0.23316 -0.28033 -0.15191 -0.2838 -0.11458 -0.28611 C -0.11041 -0.28496 -0.06632 -0.27639 -0.05503 -0.26482 C -0.05104 -0.26042 -0.0493 -0.25324 -0.04635 -0.24746 C -0.04548 -0.24098 -0.04236 -0.23449 -0.04357 -0.22801 C -0.05607 -0.15718 -0.06493 -0.12292 -0.10868 -0.07732 C -0.16406 -0.01968 -0.23854 0.02037 -0.30434 0.04629 C -0.35191 0.06504 -0.40034 0.08125 -0.4493 0.09074 C -0.49861 0.10046 -0.54878 0.09977 -0.59861 0.1044 C -0.79236 0.09051 -0.80156 0.11134 -0.92465 0.06759 C -0.92829 0.06643 -0.93142 0.06365 -0.93472 0.0618 C -0.93003 0.0199 -0.93385 0.02592 -0.89861 -0.01736 C -0.85538 -0.07014 -0.77882 -0.13797 -0.72899 -0.17199 C -0.64288 -0.23079 -0.55816 -0.2963 -0.46666 -0.3382 C -0.28993 -0.41945 -0.24809 -0.41343 -0.10434 -0.41945 C -0.06909 -0.41412 -0.06093 -0.42107 -0.03767 -0.40209 C -0.03593 -0.40047 -0.03472 -0.39815 -0.03333 -0.3963 C -0.03715 -0.37361 -0.0368 -0.34908 -0.04496 -0.32848 C -0.05468 -0.30394 -0.07013 -0.28357 -0.08559 -0.26482 C -0.13784 -0.20116 -0.20225 -0.14954 -0.26805 -0.11598 C -0.31128 -0.09398 -0.35642 -0.07963 -0.40138 -0.06574 C -0.45503 -0.04931 -0.5092 -0.03519 -0.56371 -0.02523 C -0.66562 -0.00625 -0.72847 -0.00718 -0.8276 -0.00394 C -0.83819 -0.00973 -0.85902 -0.00602 -0.85937 -0.0213 C -0.85989 -0.0375 -0.83975 -0.04051 -0.82899 -0.04838 C -0.78611 -0.07986 -0.74461 -0.11667 -0.69861 -0.13912 C -0.66579 -0.15533 -0.6335 -0.17385 -0.6 -0.1875 C -0.50763 -0.225 -0.48211 -0.22454 -0.38698 -0.24167 C -0.3526 -0.23959 -0.31823 -0.23959 -0.28402 -0.23588 C -0.28263 -0.23565 -0.28229 -0.23195 -0.28263 -0.2301 C -0.28437 -0.2176 -0.28454 -0.20371 -0.28993 -0.19329 C -0.30138 -0.17037 -0.3467 -0.14074 -0.36093 -0.13334 C -0.38159 -0.12269 -0.40277 -0.11366 -0.42465 -0.10834 C -0.4776 -0.09537 -0.54965 -0.09514 -0.60295 -0.09283 C -0.6184 -0.10047 -0.65642 -0.09607 -0.6493 -0.11598 C -0.63906 -0.14445 -0.60503 -0.13866 -0.58263 -0.14885 C -0.55138 -0.16297 -0.52031 -0.17778 -0.48836 -0.18935 C -0.41545 -0.21621 -0.30121 -0.24861 -0.2276 -0.25903 C -0.17274 -0.26667 -0.11736 -0.26667 -0.06232 -0.2706 C 0.17934 -0.26898 0.13525 -0.29236 0.27674 -0.25116 C 0.28177 -0.24977 0.28646 -0.24746 0.29132 -0.24537 C 0.29184 -0.24098 0.29427 -0.23588 0.29271 -0.23195 C 0.28993 -0.22454 0.28455 -0.21945 0.27969 -0.21459 C 0.25695 -0.19144 0.23612 -0.18287 0.2073 -0.17199 C 0.17796 -0.16088 0.14862 -0.15023 0.11875 -0.14306 C 0.06094 -0.12917 -0.05937 -0.11412 -0.11597 -0.11019 C -0.15746 -0.10718 -0.19913 -0.10764 -0.24062 -0.10625 C -0.29566 -0.1088 -0.35138 -0.10301 -0.4059 -0.11412 C -0.41475 -0.11574 -0.39184 -0.12917 -0.38402 -0.13519 C -0.36909 -0.14723 -0.35347 -0.1581 -0.33767 -0.16806 C -0.31388 -0.18334 -0.2901 -0.19861 -0.26527 -0.21065 C -0.21632 -0.23449 -0.11527 -0.2706 -0.06666 -0.28033 C -0.01284 -0.29098 0.08039 -0.29329 0.13768 -0.2956 C 0.14688 -0.29514 0.19011 -0.29468 0.20868 -0.28797 C 0.21042 -0.28727 0.21164 -0.28542 0.21302 -0.28403 C 0.21164 -0.27894 0.21164 -0.27246 0.20868 -0.26875 C 0.1948 -0.25116 0.14983 -0.23172 0.13907 -0.22801 C 0.11476 -0.21968 0.08993 -0.21389 0.06528 -0.2088 C -0.00416 -0.19422 -0.04739 -0.18982 -0.11736 -0.18565 C -0.14878 -0.18357 -0.1802 -0.1831 -0.21163 -0.18172 L -0.27534 -0.17778 C -0.28073 -0.17732 -0.29652 -0.17408 -0.29132 -0.17593 C -0.28038 -0.17963 -0.26892 -0.1801 -0.25798 -0.18357 C -0.21927 -0.1956 -0.18125 -0.21343 -0.14201 -0.22223 C -0.11354 -0.22871 -0.08524 -0.23611 -0.05659 -0.24167 C 0.01355 -0.25463 0.01407 -0.25278 0.07535 -0.2551 C 0.09514 -0.24074 0.10174 -0.24398 0.06962 -0.22431 C 0.02292 -0.19537 -0.01284 -0.18611 -0.06527 -0.17385 C -0.10225 -0.16551 -0.13941 -0.15741 -0.17691 -0.15278 C -0.21354 -0.14815 -0.38958 -0.14074 -0.42465 -0.13912 C -0.46579 -0.14121 -0.50798 -0.13148 -0.54791 -0.14491 C -0.56128 -0.14954 -0.52309 -0.16158 -0.51024 -0.16806 C -0.46406 -0.1919 -0.41909 -0.2213 -0.371 -0.23588 C -0.33472 -0.24676 -0.29878 -0.25903 -0.26232 -0.26875 C -0.20243 -0.28473 -0.11996 -0.30232 -0.05798 -0.30926 C -0.03298 -0.31204 -0.00781 -0.31181 0.01737 -0.3132 C 0.03473 -0.3125 0.05296 -0.31829 0.06962 -0.31111 C 0.07552 -0.30857 0.05973 -0.3 0.05365 -0.29769 C 0.02466 -0.28681 -0.04704 -0.28704 -0.06666 -0.28611 C -0.61996 -0.31389 -0.32222 -0.28773 -0.62465 -0.32477 C -0.75451 -0.34051 -0.68836 -0.32778 -0.77257 -0.34584 C -0.73836 -0.37199 -0.74114 -0.37107 -0.67257 -0.38843 C -0.6151 -0.40278 -0.54843 -0.42084 -0.49132 -0.42894 C -0.44948 -0.43496 -0.40729 -0.43681 -0.36527 -0.44074 C -0.16128 -0.43611 -0.14531 -0.45093 0.01737 -0.40973 C 0.05243 -0.40093 0.08733 -0.38982 0.12171 -0.37685 C 0.1599 -0.36227 0.18108 -0.35139 0.21164 -0.32662 C 0.21424 -0.32454 0.21632 -0.32153 0.21875 -0.31898 C 0.21684 -0.30996 0.21806 -0.29838 0.21302 -0.2919 C 0.18525 -0.25486 0.09914 -0.23079 0.0783 -0.22616 C -0.00659 -0.20695 -0.17829 -0.20301 -0.25503 -0.19908 C -0.32812 -0.20162 -0.40104 -0.20116 -0.47395 -0.20672 C -0.60347 -0.2169 -0.73715 -0.23334 -0.86805 -0.24931 C -0.86666 -0.25324 -0.86649 -0.25857 -0.86371 -0.26088 C -0.85243 -0.27014 -0.83975 -0.2757 -0.8276 -0.28218 C -0.8026 -0.2956 -0.77812 -0.31135 -0.75225 -0.32084 C -0.68177 -0.3463 -0.61128 -0.37338 -0.53923 -0.38658 C -0.48854 -0.39584 -0.36875 -0.41852 -0.31597 -0.42523 C -0.28472 -0.42917 -0.25312 -0.43033 -0.2217 -0.43287 C -0.17222 -0.43125 -0.16788 -0.43473 -0.12326 -0.4213 C -0.1177 -0.41968 -0.1125 -0.41621 -0.10729 -0.41366 C -0.10538 -0.41111 -0.10121 -0.40672 -0.10295 -0.40209 C -0.11007 -0.38287 -0.1335 -0.37037 -0.14496 -0.36528 C -0.16961 -0.35417 -0.19461 -0.34422 -0.22031 -0.3382 C -0.3184 -0.31528 -0.37743 -0.31968 -0.47968 -0.3169 L -0.83923 -0.32269 C -0.85468 -0.32408 -0.81059 -0.33982 -0.79566 -0.34584 C -0.76996 -0.35648 -0.74375 -0.36574 -0.71736 -0.37292 C -0.66753 -0.38681 -0.54878 -0.40903 -0.50295 -0.41366 C -0.45954 -0.41806 -0.41597 -0.41736 -0.37257 -0.41945 C -0.2875 -0.41412 -0.20208 -0.41459 -0.11736 -0.40394 C -0.08437 -0.39977 -0.05225 -0.38681 -0.02031 -0.375 C 0.0099 -0.36366 0.03473 -0.34861 0.06233 -0.33241 C 0.06528 -0.32801 0.06875 -0.32408 0.07101 -0.31898 C 0.07223 -0.31598 0.0724 -0.3125 0.0724 -0.30926 C 0.0724 -0.29283 0.07032 -0.28773 0.05938 -0.27639 C 0.03195 -0.24792 -0.00573 -0.22385 -0.03767 -0.21065 C -0.09704 -0.18588 -0.19791 -0.16783 -0.25503 -0.16227 C -0.30034 -0.1581 -0.34583 -0.15973 -0.39132 -0.15857 L -0.62326 -0.16042 C -0.63958 -0.16065 -0.65625 -0.15857 -0.67257 -0.16227 C -0.67586 -0.1632 -0.66701 -0.16829 -0.66371 -0.17014 C -0.64948 -0.17848 -0.63507 -0.18658 -0.62031 -0.19329 C -0.521 -0.23843 -0.5052 -0.24167 -0.39427 -0.26875 C -0.34166 -0.28148 -0.28906 -0.29398 -0.23628 -0.30348 C -0.15902 -0.31736 -0.00677 -0.33334 0.07101 -0.34213 C 0.2375 -0.33727 0.21441 -0.35996 0.30868 -0.32084 C 0.31077 -0.31991 0.3125 -0.31829 0.31441 -0.3169 C 0.31493 -0.3125 0.31702 -0.30764 0.31598 -0.30348 C 0.31285 -0.29121 0.30348 -0.2838 0.29566 -0.27824 C 0.2875 -0.27269 0.27969 -0.26621 0.27101 -0.26273 C 0.24688 -0.25394 0.20382 -0.25301 0.18108 -0.25116 C 0.14306 -0.25185 0.10487 -0.25116 0.06667 -0.25324 C 0.05643 -0.25371 0.0375 -0.2581 0.02466 -0.26088 C 0.03872 -0.27269 0.04358 -0.27778 0.06233 -0.28611 C 0.08976 -0.29815 0.0599 -0.28519 0.09132 -0.29769 C 0.11129 -0.30556 0.0908 -0.29838 0.10573 -0.30348 C 0.09723 -0.31019 0.09688 -0.31158 0.08542 -0.31505 C 0.07743 -0.3176 0.06875 -0.31736 0.06077 -0.32084 C 0.05122 -0.325 0.05226 -0.32477 0.04202 -0.32848 C 0.04011 -0.32917 0.03802 -0.32963 0.03629 -0.33056 C 0.03368 -0.33148 0.03143 -0.3331 0.029 -0.33426 C 0.02605 -0.33565 0.02309 -0.33681 0.02032 -0.3382 L 0.01164 -0.34213 C 0.01007 -0.34283 0.00851 -0.34306 0.0073 -0.34398 C 0.00487 -0.34584 0.00261 -0.34815 -5.55556E-7 -0.34977 C -0.00277 -0.35139 -0.0059 -0.35185 -0.00868 -0.35371 C -0.02118 -0.36204 -0.01892 -0.36366 -0.03038 -0.37292 C -0.03802 -0.37917 -0.04739 -0.38195 -0.05364 -0.39028 C -0.05659 -0.39422 -0.05902 -0.39885 -0.06232 -0.40209 C -0.06632 -0.40602 -0.07118 -0.4081 -0.07534 -0.41158 C -0.07899 -0.41459 -0.08194 -0.41852 -0.08559 -0.4213 C -0.08923 -0.42431 -0.0934 -0.42593 -0.09704 -0.42894 C -0.10121 -0.43241 -0.10451 -0.4375 -0.10868 -0.44074 C -0.11128 -0.4426 -0.13593 -0.45695 -0.14357 -0.45996 C -0.14774 -0.46158 -0.15225 -0.46227 -0.15659 -0.46389 C -0.16336 -0.46621 -0.17048 -0.46736 -0.17691 -0.47153 C -0.17882 -0.47292 -0.18055 -0.47431 -0.18263 -0.47547 C -0.18489 -0.47662 -0.19375 -0.47871 -0.19566 -0.47917 L -0.28402 -0.47732 C -0.28698 -0.47732 -0.28993 -0.47639 -0.2927 -0.47547 C -0.30208 -0.47246 -0.31996 -0.46389 -0.32604 -0.45996 C -0.33628 -0.45348 -0.3467 -0.44769 -0.35659 -0.44074 L -0.39704 -0.41158 C -0.40347 -0.40718 -0.40954 -0.40209 -0.41597 -0.39815 C -0.42135 -0.39491 -0.42691 -0.39236 -0.43194 -0.38843 C -0.43802 -0.3838 -0.45382 -0.3676 -0.45937 -0.36135 C -0.46284 -0.35764 -0.46597 -0.35324 -0.46961 -0.34977 C -0.47326 -0.3463 -0.47743 -0.34375 -0.48125 -0.34005 C -0.48923 -0.33241 -0.49774 -0.31991 -0.50434 -0.31111 C -0.50677 -0.30787 -0.50989 -0.30533 -0.51163 -0.30139 C -0.51597 -0.2919 -0.51597 -0.29098 -0.5217 -0.28218 C -0.52361 -0.2794 -0.52586 -0.27732 -0.5276 -0.27454 C -0.55555 -0.22778 -0.52951 -0.27037 -0.54357 -0.24352 C -0.54531 -0.24005 -0.54739 -0.23727 -0.5493 -0.2338 C -0.56093 -0.2125 -0.54982 -0.23195 -0.55937 -0.21065 C -0.56076 -0.20787 -0.5625 -0.20579 -0.56371 -0.20301 C -0.56545 -0.19931 -0.56649 -0.19514 -0.56805 -0.19144 C -0.57395 -0.17778 -0.57482 -0.17593 -0.57968 -0.16621 C -0.58316 -0.15255 -0.57829 -0.16898 -0.58559 -0.15463 C -0.59114 -0.14352 -0.58159 -0.15371 -0.59132 -0.14491 C -0.5927 -0.14167 -0.59375 -0.1382 -0.59566 -0.13519 C -0.59722 -0.13287 -0.59965 -0.13148 -0.60138 -0.1294 C -0.61198 -0.11829 -0.60625 -0.12153 -0.61458 -0.11783 C -0.61875 -0.11412 -0.62239 -0.11042 -0.6276 -0.10834 C -0.63038 -0.10695 -0.63333 -0.10718 -0.63628 -0.10625 C -0.63767 -0.10579 -0.63923 -0.1051 -0.64062 -0.1044 C -0.64583 -0.1051 -0.65121 -0.10556 -0.65659 -0.10625 C -0.65954 -0.10672 -0.6625 -0.10672 -0.66527 -0.10834 C -0.6684 -0.10996 -0.67066 -0.11459 -0.67395 -0.11598 C -0.68073 -0.11898 -0.68177 -0.11922 -0.68993 -0.1257 C -0.69236 -0.12755 -0.69461 -0.12963 -0.69704 -0.13148 C -0.70191 -0.13473 -0.70694 -0.1375 -0.71163 -0.14121 L -0.72604 -0.15278 C -0.7276 -0.15533 -0.72882 -0.1581 -0.73038 -0.16042 C -0.73177 -0.16204 -0.73385 -0.16227 -0.73472 -0.16435 C -0.73645 -0.16783 -0.7368 -0.17199 -0.73767 -0.17593 C -0.73993 -0.18473 -0.73888 -0.17963 -0.74062 -0.19144 C -0.73975 -0.21667 -0.74149 -0.22848 -0.73628 -0.24931 C -0.73576 -0.25116 -0.73576 -0.25348 -0.73472 -0.2551 C -0.73281 -0.2588 -0.73003 -0.26158 -0.7276 -0.26482 C -0.72604 -0.26667 -0.725 -0.26945 -0.72326 -0.2706 C -0.71562 -0.2757 -0.71944 -0.27385 -0.71163 -0.27639 C -0.70972 -0.27755 -0.70781 -0.27917 -0.7059 -0.28033 C -0.70277 -0.28172 -0.69375 -0.2838 -0.69132 -0.28403 C -0.68645 -0.28496 -0.68159 -0.28519 -0.67691 -0.28611 C -0.67343 -0.28658 -0.67013 -0.28727 -0.66666 -0.28797 C -0.65503 -0.28727 -0.6434 -0.28704 -0.63194 -0.28611 C -0.62951 -0.28588 -0.62708 -0.28473 -0.62465 -0.28403 C -0.62135 -0.28334 -0.61788 -0.28287 -0.61458 -0.28218 C -0.61163 -0.28079 -0.60868 -0.27986 -0.6059 -0.27824 C -0.59791 -0.27431 -0.58437 -0.26551 -0.57829 -0.26088 C -0.57482 -0.25834 -0.57152 -0.25602 -0.56805 -0.25324 C -0.55989 -0.2463 -0.55156 -0.23935 -0.54357 -0.23195 C -0.53871 -0.22732 -0.53402 -0.22246 -0.52899 -0.21829 C -0.51666 -0.20834 -0.50382 -0.19931 -0.49132 -0.18935 C -0.48437 -0.1838 -0.47795 -0.17732 -0.471 -0.17199 C -0.45607 -0.16042 -0.44114 -0.14861 -0.42604 -0.13727 L -0.37395 -0.09861 C -0.36909 -0.09514 -0.36423 -0.09213 -0.35937 -0.08889 L -0.34791 -0.08125 C -0.34305 -0.07801 -0.33854 -0.07338 -0.33333 -0.07153 C -0.32812 -0.06968 -0.32274 -0.06783 -0.31736 -0.06574 C -0.31354 -0.06412 -0.30972 -0.06158 -0.3059 -0.05996 C -0.2967 -0.05625 -0.28732 -0.05371 -0.27829 -0.05023 C -0.27482 -0.04908 -0.27152 -0.04746 -0.26805 -0.0463 C -0.26475 -0.04537 -0.26128 -0.04514 -0.25798 -0.04445 C -0.24097 -0.04098 -0.25746 -0.04352 -0.23194 -0.04051 C -0.21979 -0.04121 -0.20781 -0.04144 -0.19566 -0.0426 C -0.19375 -0.04283 -0.19184 -0.04352 -0.18993 -0.04445 C -0.18402 -0.04699 -0.18038 -0.04954 -0.17534 -0.05417 C -0.16284 -0.06574 -0.16441 -0.06505 -0.15364 -0.07917 C -0.15173 -0.08195 -0.14913 -0.0838 -0.14791 -0.08704 C -0.14496 -0.09398 -0.14166 -0.10093 -0.13923 -0.10834 C -0.13784 -0.11204 -0.13732 -0.11598 -0.13628 -0.11991 C -0.13489 -0.125 -0.13333 -0.1301 -0.13194 -0.13519 L -0.12899 -0.15857 L -0.1276 -0.17014 C -0.12899 -0.1926 -0.12899 -0.21551 -0.13194 -0.23773 C -0.13246 -0.24236 -0.13576 -0.24537 -0.13767 -0.24931 C -0.1427 -0.25973 -0.14132 -0.25926 -0.14791 -0.26875 C -0.15052 -0.27269 -0.15295 -0.27778 -0.15659 -0.28033 C -0.1585 -0.28148 -0.16059 -0.28241 -0.16232 -0.28403 C -0.17031 -0.29121 -0.15954 -0.28542 -0.16961 -0.28982 C -0.17152 -0.2919 -0.17326 -0.29398 -0.17534 -0.2956 C -0.17673 -0.29676 -0.17829 -0.29699 -0.17968 -0.29769 C -0.18211 -0.29885 -0.18454 -0.3 -0.18698 -0.30139 C -0.19687 -0.30741 -0.18854 -0.30417 -0.2 -0.30718 C -0.20781 -0.30672 -0.21579 -0.30834 -0.22326 -0.30533 C -0.23402 -0.30116 -0.24357 -0.27639 -0.2493 -0.26875 C -0.26788 -0.24375 -0.25138 -0.26713 -0.26805 -0.23959 C -0.29149 -0.20116 -0.26579 -0.24885 -0.28559 -0.20486 C -0.28854 -0.19815 -0.29253 -0.19213 -0.29566 -0.18565 C -0.29878 -0.17917 -0.30121 -0.17246 -0.30434 -0.16621 C -0.30763 -0.15973 -0.31128 -0.15348 -0.31458 -0.14699 C -0.31753 -0.14051 -0.32013 -0.1338 -0.32326 -0.12755 C -0.32586 -0.12223 -0.32916 -0.11736 -0.33194 -0.11204 C -0.33732 -0.10162 -0.34566 -0.08218 -0.35364 -0.07153 C -0.3559 -0.06852 -0.35868 -0.06667 -0.36093 -0.06389 C -0.36302 -0.06088 -0.36458 -0.05695 -0.36666 -0.05417 C -0.37187 -0.04723 -0.37187 -0.05 -0.37691 -0.04445 C -0.37847 -0.04283 -0.37934 -0.03982 -0.38125 -0.03866 C -0.38385 -0.03704 -0.38698 -0.0375 -0.38993 -0.03681 C -0.39184 -0.03611 -0.39375 -0.03542 -0.39566 -0.03473 L -0.47829 -0.04051 C -0.49062 -0.0419 -0.5026 -0.04723 -0.51458 -0.05023 C -0.52864 -0.05394 -0.55138 -0.05625 -0.56371 -0.06181 C -0.5802 -0.06922 -0.57239 -0.06598 -0.58698 -0.07153 C -0.58836 -0.07292 -0.58975 -0.07431 -0.59132 -0.07547 C -0.59323 -0.07685 -0.59531 -0.07755 -0.59704 -0.07917 C -0.59826 -0.08033 -0.59913 -0.08195 -0.6 -0.0831 C -0.60052 -0.08496 -0.60086 -0.08704 -0.60138 -0.08889 C -0.60225 -0.09167 -0.60382 -0.09398 -0.60434 -0.09676 C -0.60573 -0.10301 -0.60625 -0.10949 -0.60729 -0.11598 C -0.60625 -0.12824 -0.60555 -0.14051 -0.60434 -0.15278 C -0.60416 -0.15463 -0.60382 -0.15672 -0.60295 -0.15857 C -0.60138 -0.16135 -0.5993 -0.16412 -0.59704 -0.16621 C -0.59513 -0.16829 -0.58125 -0.1757 -0.58125 -0.17593 C -0.57708 -0.17871 -0.57378 -0.1831 -0.56961 -0.18565 C -0.56597 -0.18773 -0.5618 -0.18797 -0.55798 -0.18935 C -0.54444 -0.19491 -0.53819 -0.19885 -0.52604 -0.20301 C -0.51805 -0.20556 -0.5177 -0.20463 -0.50868 -0.20672 C -0.50677 -0.20718 -0.50486 -0.20834 -0.50295 -0.2088 C -0.49948 -0.20949 -0.49618 -0.20996 -0.4927 -0.21065 C -0.47777 -0.20996 -0.46284 -0.21042 -0.44791 -0.2088 C -0.44479 -0.20834 -0.44201 -0.20602 -0.43923 -0.20486 C -0.43246 -0.20209 -0.41892 -0.19723 -0.41892 -0.19723 C -0.41093 -0.19121 -0.39375 -0.17871 -0.38559 -0.17014 C -0.36666 -0.15 -0.35017 -0.12755 -0.33333 -0.1044 C -0.32795 -0.09676 -0.32204 -0.08982 -0.31736 -0.08125 C -0.3125 -0.07223 -0.30816 -0.06273 -0.30295 -0.05417 C -0.29652 -0.04398 -0.28906 -0.03519 -0.28263 -0.02523 C -0.27795 -0.01783 -0.2743 -0.00926 -0.26961 -0.00185 C -0.26024 0.01273 -0.24948 0.02546 -0.24062 0.04051 C -0.23715 0.04629 -0.2342 0.05254 -0.23038 0.05787 C -0.22795 0.06157 -0.2243 0.06389 -0.2217 0.06759 C -0.21944 0.07106 -0.21823 0.07569 -0.21597 0.07916 C -0.21475 0.08102 -0.21302 0.08171 -0.21163 0.0831 C -0.21059 0.08426 -0.20989 0.08611 -0.20868 0.08703 C -0.20729 0.08819 -0.19965 0.09051 -0.19861 0.09074 C -0.19548 0.09074 -0.15625 0.09004 -0.14357 0.08703 C -0.13489 0.08495 -0.1302 0.08078 -0.1217 0.07731 C -0.11788 0.07569 -0.11388 0.07546 -0.11024 0.07338 C -0.10173 0.06898 -0.09375 0.06389 -0.08698 0.05602 C -0.08541 0.05416 -0.0842 0.05208 -0.08263 0.05023 C -0.07204 0.03773 -0.07847 0.04791 -0.071 0.03472 C -0.07048 0.03287 -0.07013 0.03078 -0.06961 0.02893 C -0.06823 0.025 -0.06597 0.02152 -0.06527 0.01736 C -0.06406 0.01111 -0.06423 0.0044 -0.06371 -0.00185 C -0.06475 -0.01621 -0.06441 -0.03056 -0.06666 -0.04445 C -0.06961 -0.0625 -0.09079 -0.09098 -0.09704 -0.09861 C -0.15555 -0.16783 -0.09722 -0.10162 -0.14062 -0.14491 C -0.14479 -0.14908 -0.14791 -0.15463 -0.15225 -0.15857 C -0.16059 -0.16621 -0.16996 -0.17176 -0.17829 -0.17963 C -0.18402 -0.18519 -0.19184 -0.19329 -0.19861 -0.19723 C -0.20798 -0.20232 -0.21319 -0.20394 -0.2217 -0.20672 C -0.22326 -0.2081 -0.22448 -0.20996 -0.22604 -0.21065 C -0.22847 -0.21181 -0.2309 -0.21181 -0.23333 -0.2125 C -0.23524 -0.2132 -0.23715 -0.21389 -0.23923 -0.21459 C -0.24583 -0.21389 -0.25295 -0.21551 -0.25937 -0.2125 C -0.26232 -0.21135 -0.26354 -0.20625 -0.26527 -0.20301 C -0.26909 -0.19514 -0.27465 -0.18033 -0.27691 -0.17199 C -0.28055 -0.15741 -0.28368 -0.14236 -0.28698 -0.12755 C -0.28767 -0.12037 -0.29132 -0.08727 -0.29132 -0.07732 C -0.29132 -0.05093 -0.29114 -0.02454 -0.28993 0.00185 C -0.28958 0.00717 -0.28802 0.01227 -0.28698 0.01736 C -0.28645 0.02245 -0.28645 0.02777 -0.28559 0.03287 C -0.28402 0.0419 -0.28107 0.05069 -0.27968 0.05995 C -0.27882 0.06643 -0.27812 0.07083 -0.27691 0.07731 C -0.27274 0.09676 -0.27847 0.06666 -0.27395 0.09074 C -0.27534 0.09398 -0.27586 0.09861 -0.27829 0.10046 C -0.28125 0.10277 -0.28507 0.10231 -0.28836 0.10231 C -0.30347 0.10231 -0.3184 0.10115 -0.33333 0.10046 C -0.34114 0.09907 -0.34913 0.09953 -0.35659 0.09652 C -0.36996 0.09143 -0.36319 0.09352 -0.37691 0.09074 C -0.38263 0.08819 -0.38854 0.08634 -0.39427 0.0831 C -0.40625 0.07615 -0.40086 0.07847 -0.41024 0.07546 C -0.43229 0.05185 -0.40416 0.0794 -0.42465 0.06574 C -0.42656 0.06435 -0.42743 0.06157 -0.42899 0.05995 C -0.43368 0.05463 -0.43871 0.04953 -0.44357 0.04444 C -0.44548 0.04236 -0.44739 0.04051 -0.4493 0.03865 C -0.45451 0.0331 -0.45798 0.02986 -0.46232 0.02315 C -0.46597 0.01759 -0.46666 0.01527 -0.46961 0.00972 C -0.471 0.00694 -0.47257 0.0044 -0.47395 0.00185 C -0.47448 -3.7037E-7 -0.47482 -0.00209 -0.47534 -0.00394 C -0.47621 -0.00718 -0.47743 -0.01019 -0.47829 -0.01366 C -0.47899 -0.01598 -0.47916 -0.01875 -0.47968 -0.0213 C -0.47882 -0.03148 -0.47812 -0.0419 -0.47691 -0.05209 C -0.47656 -0.05417 -0.47604 -0.05625 -0.47534 -0.0581 C -0.47413 -0.06135 -0.47187 -0.06528 -0.46961 -0.0676 C -0.46823 -0.06922 -0.46666 -0.07014 -0.46527 -0.07153 C -0.45954 -0.0831 -0.46579 -0.07292 -0.45798 -0.07917 C -0.45677 -0.0801 -0.45625 -0.08241 -0.45503 -0.0831 C -0.45329 -0.08426 -0.45121 -0.08426 -0.4493 -0.08496 C -0.44791 -0.08565 -0.44635 -0.08635 -0.44496 -0.08704 C -0.44166 -0.08843 -0.43819 -0.08959 -0.43472 -0.09074 C -0.42274 -0.09028 -0.41059 -0.09051 -0.39861 -0.08889 C -0.39635 -0.08866 -0.39479 -0.08588 -0.3927 -0.08496 C -0.38854 -0.08334 -0.38402 -0.08287 -0.37968 -0.08125 C -0.37066 -0.07778 -0.37482 -0.07848 -0.36805 -0.07338 C -0.36527 -0.0713 -0.3625 -0.06945 -0.35937 -0.0676 C -0.30277 -0.03519 -0.38611 -0.08912 -0.28263 -0.01551 C -0.27222 -0.0081 -0.26215 0.00092 -0.25069 0.00578 C -0.24201 0.00949 -0.20694 0.02569 -0.18836 0.03078 C -0.18559 0.03171 -0.18263 0.03217 -0.17968 0.03287 C -0.17013 0.03032 -0.15763 0.03449 -0.15069 0.025 C -0.13906 0.00949 -0.14496 0.01435 -0.13472 0.00764 C -0.12586 -0.01019 -0.13732 0.0118 -0.12899 -0.00185 C -0.12795 -0.00371 -0.12708 -0.00579 -0.12604 -0.00764 C -0.12465 -0.01042 -0.12326 -0.01297 -0.1217 -0.01551 C -0.12135 -0.01806 -0.12083 -0.0206 -0.12031 -0.02315 C -0.11944 -0.02709 -0.11753 -0.03079 -0.11736 -0.03473 C -0.11701 -0.04375 -0.1177 -0.05301 -0.11892 -0.06181 C -0.11927 -0.06482 -0.12066 -0.06713 -0.1217 -0.06968 C -0.12777 -0.08426 -0.12413 -0.07477 -0.13194 -0.08889 C -0.13402 -0.0926 -0.13541 -0.09699 -0.13767 -0.10047 C -0.14027 -0.10417 -0.14357 -0.10672 -0.14635 -0.11019 C -0.14843 -0.1125 -0.15017 -0.11551 -0.15225 -0.11783 C -0.15798 -0.12454 -0.1585 -0.12361 -0.16527 -0.1294 C -0.16996 -0.13357 -0.17083 -0.13565 -0.17534 -0.13912 C -0.17725 -0.14051 -0.17934 -0.14144 -0.18125 -0.14306 C -0.18385 -0.14514 -0.18819 -0.1507 -0.19132 -0.15278 C -0.1927 -0.15371 -0.19427 -0.15394 -0.19566 -0.15463 C -0.19809 -0.15579 -0.20052 -0.15718 -0.20295 -0.15857 C -0.20434 -0.15926 -0.2059 -0.15949 -0.20729 -0.16042 C -0.20885 -0.16135 -0.20989 -0.16389 -0.21163 -0.16435 C -0.21684 -0.16574 -0.22222 -0.16551 -0.2276 -0.16621 C -0.23524 -0.16551 -0.24305 -0.16528 -0.25069 -0.16435 C -0.25451 -0.16389 -0.25989 -0.16158 -0.26371 -0.16042 C -0.26614 -0.15973 -0.26857 -0.15926 -0.271 -0.15857 C -0.27291 -0.15787 -0.27482 -0.15718 -0.27691 -0.15648 C -0.27968 -0.15579 -0.28263 -0.15556 -0.28559 -0.15463 C -0.29288 -0.15232 -0.3 -0.14885 -0.30729 -0.14699 C -0.31215 -0.1456 -0.31684 -0.14375 -0.3217 -0.14306 C -0.32569 -0.14236 -0.32951 -0.1419 -0.33333 -0.14121 C -0.34357 -0.13889 -0.33489 -0.13935 -0.34635 -0.13519 C -0.3493 -0.13426 -0.35225 -0.13403 -0.35503 -0.13334 C -0.36336 -0.12778 -0.36684 -0.12454 -0.37534 -0.12176 C -0.37829 -0.12084 -0.38125 -0.12037 -0.38402 -0.11991 C -0.3875 -0.11783 -0.39097 -0.11644 -0.39427 -0.11412 C -0.39826 -0.11111 -0.40173 -0.10695 -0.4059 -0.1044 C -0.40989 -0.10185 -0.41458 -0.10093 -0.41892 -0.09861 C -0.42291 -0.0963 -0.42656 -0.09329 -0.43038 -0.09074 C -0.43524 -0.08797 -0.44027 -0.08588 -0.44496 -0.0831 C -0.44982 -0.0801 -0.45451 -0.07639 -0.45937 -0.07338 C -0.46319 -0.0713 -0.46718 -0.06968 -0.471 -0.0676 C -0.47448 -0.06574 -0.47777 -0.06389 -0.48125 -0.06181 C -0.4842 -0.05996 -0.4868 -0.05764 -0.48993 -0.05602 C -0.49323 -0.0544 -0.4967 -0.05371 -0.5 -0.05209 C -0.50243 -0.05116 -0.50486 -0.04954 -0.50729 -0.04838 C -0.51111 -0.04676 -0.51649 -0.0456 -0.52031 -0.04445 C -0.52413 -0.04329 -0.52795 -0.04167 -0.53194 -0.04051 C -0.54201 -0.03797 -0.5368 -0.03912 -0.54791 -0.03681 C -0.57048 -0.03727 -0.59323 -0.03704 -0.61597 -0.03866 C -0.62083 -0.03912 -0.63038 -0.0426 -0.63038 -0.0426 C -0.63194 -0.04375 -0.6335 -0.04468 -0.63472 -0.0463 C -0.63611 -0.04815 -0.6368 -0.05023 -0.63767 -0.05209 C -0.63923 -0.05533 -0.64079 -0.05857 -0.64201 -0.06181 C -0.65069 -0.08704 -0.64253 -0.06968 -0.6493 -0.0831 C -0.64982 -0.08635 -0.65 -0.08959 -0.65069 -0.09283 C -0.65138 -0.0956 -0.65295 -0.09769 -0.65364 -0.10047 C -0.65451 -0.10417 -0.65434 -0.10834 -0.65503 -0.11204 C -0.6559 -0.11598 -0.65694 -0.11991 -0.65798 -0.12361 C -0.6585 -0.12824 -0.65885 -0.13264 -0.65937 -0.13727 C -0.66232 -0.15834 -0.65954 -0.12963 -0.66232 -0.15463 C -0.66302 -0.15973 -0.66336 -0.16482 -0.66371 -0.17014 C -0.66336 -0.18102 -0.66319 -0.19213 -0.66232 -0.20301 C -0.66215 -0.20486 -0.6618 -0.20718 -0.66093 -0.2088 C -0.65746 -0.21435 -0.65468 -0.22246 -0.6493 -0.22431 L -0.64357 -0.22616 C -0.64149 -0.22801 -0.63993 -0.23056 -0.63767 -0.23195 C -0.63593 -0.2331 -0.63385 -0.2331 -0.63194 -0.2338 C -0.62899 -0.23496 -0.62604 -0.23635 -0.62326 -0.23773 C -0.6217 -0.23843 -0.62031 -0.23935 -0.61892 -0.23959 L -0.61163 -0.24167 C -0.61493 -0.23959 -0.6184 -0.23773 -0.6217 -0.23588 C -0.62378 -0.23449 -0.62586 -0.2338 -0.6276 -0.23195 C -0.64583 -0.21181 -0.63038 -0.22315 -0.64357 -0.21459 C -0.64791 -0.2088 -0.65173 -0.20232 -0.65659 -0.19723 C -0.65902 -0.19445 -0.66163 -0.19236 -0.66371 -0.18935 C -0.66649 -0.18588 -0.66823 -0.18125 -0.671 -0.17778 C -0.67743 -0.16968 -0.68454 -0.16227 -0.69132 -0.15463 C -0.69513 -0.15023 -0.6993 -0.14584 -0.70295 -0.14121 L -0.74496 -0.08496 L -0.75225 -0.07547 C -0.75503 -0.07153 -0.75833 -0.06806 -0.76093 -0.06389 C -0.76336 -0.05996 -0.76562 -0.05602 -0.76805 -0.05209 C -0.76996 -0.04954 -0.77222 -0.04723 -0.77395 -0.04445 C -0.7776 -0.03889 -0.77812 -0.03658 -0.78125 -0.03102 C -0.78263 -0.02824 -0.78402 -0.0257 -0.78559 -0.02315 C -0.78263 -0.03449 -0.78593 -0.02338 -0.77968 -0.03681 C -0.77864 -0.03912 -0.77795 -0.0419 -0.77691 -0.04445 C -0.77118 -0.05718 -0.76562 -0.06528 -0.75798 -0.07732 C -0.75468 -0.08264 -0.75121 -0.0875 -0.74791 -0.09283 C -0.74531 -0.09653 -0.74323 -0.10093 -0.74062 -0.1044 L -0.72465 -0.1257 L -0.71736 -0.13519 C -0.71493 -0.13843 -0.71284 -0.14213 -0.71024 -0.14491 L -0.69704 -0.15857 C -0.69461 -0.16111 -0.69253 -0.16412 -0.68993 -0.16621 C -0.67986 -0.17431 -0.68507 -0.17037 -0.67395 -0.17778 C -0.67257 -0.17963 -0.67118 -0.18195 -0.66961 -0.18357 C -0.66788 -0.18519 -0.66562 -0.18611 -0.66371 -0.1875 C -0.65989 -0.19051 -0.65607 -0.19375 -0.65225 -0.19723 C -0.65069 -0.19838 -0.64913 -0.19954 -0.64791 -0.20093 C -0.6467 -0.20209 -0.64618 -0.20417 -0.64496 -0.20486 C -0.64218 -0.20672 -0.63628 -0.2088 -0.63628 -0.2088 C -0.62343 -0.22014 -0.6309 -0.21783 -0.61302 -0.21065 C -0.61215 -0.2088 -0.61111 -0.20695 -0.61024 -0.20486 C -0.60746 -0.19861 -0.60642 -0.19445 -0.60434 -0.1875 C -0.60069 -0.1581 -0.60555 -0.19236 -0.6 -0.16621 C -0.59878 -0.16042 -0.59826 -0.15463 -0.59704 -0.14885 C -0.59218 -0.12361 -0.5927 -0.12639 -0.58698 -0.10625 C -0.58645 -0.10116 -0.58628 -0.09584 -0.58559 -0.09074 C -0.58489 -0.08635 -0.58333 -0.08195 -0.58263 -0.07732 C -0.5809 -0.06389 -0.58159 -0.04977 -0.57829 -0.03681 C -0.57586 -0.02732 -0.57708 -0.03287 -0.57534 -0.01945 C -0.57638 -0.01621 -0.57604 -0.01135 -0.57829 -0.00973 C -0.58038 -0.0081 -0.58333 -0.01042 -0.58559 -0.01158 C -0.59201 -0.01528 -0.59531 -0.02014 -0.60138 -0.02315 C -0.60329 -0.02408 -0.60538 -0.02454 -0.60729 -0.02523 C -0.61475 -0.0301 -0.61354 -0.02894 -0.6217 -0.03681 C -0.62569 -0.04051 -0.62916 -0.04491 -0.63333 -0.04838 C -0.66267 -0.07176 -0.6368 -0.05 -0.65503 -0.0676 C -0.65798 -0.07037 -0.66093 -0.07269 -0.66371 -0.07547 C -0.6677 -0.07917 -0.67152 -0.0831 -0.67534 -0.08704 C -0.67725 -0.08889 -0.67916 -0.09098 -0.68125 -0.09283 C -0.68263 -0.09398 -0.68732 -0.09653 -0.68559 -0.09676 L -0.65503 -0.09468 C -0.60868 -0.09236 -0.5835 -0.09213 -0.53333 -0.09074 C -0.5276 -0.09144 -0.52083 -0.08843 -0.51597 -0.09283 C -0.51284 -0.09584 -0.51545 -0.10324 -0.51458 -0.10834 C -0.51406 -0.11111 -0.51284 -0.11366 -0.51163 -0.11598 C -0.50989 -0.11945 -0.50763 -0.12223 -0.5059 -0.1257 C -0.50382 -0.1294 -0.50208 -0.13357 -0.5 -0.13727 C -0.49878 -0.13935 -0.49704 -0.14098 -0.49566 -0.14306 C -0.49409 -0.14537 -0.49305 -0.14838 -0.49132 -0.1507 C -0.4901 -0.15232 -0.48819 -0.15301 -0.48698 -0.15463 C -0.4835 -0.1588 -0.48142 -0.16621 -0.47691 -0.16806 C -0.47031 -0.17107 -0.4592 -0.17639 -0.45225 -0.17778 L -0.44201 -0.17963 C -0.42847 -0.17917 -0.41493 -0.1801 -0.40138 -0.17778 C -0.39913 -0.17732 -0.39739 -0.17408 -0.39566 -0.17199 C -0.39305 -0.16898 -0.38836 -0.16227 -0.38836 -0.16227 C -0.3875 -0.15718 -0.38611 -0.15209 -0.38559 -0.14699 C -0.38211 -0.11667 -0.38489 -0.06968 -0.38698 -0.0463 C -0.38767 -0.0382 -0.39114 -0.03102 -0.3927 -0.02315 C -0.39461 -0.01435 -0.39513 -0.0051 -0.39704 0.00393 C -0.40086 0.02083 -0.40642 0.03703 -0.41024 0.05416 C -0.41232 0.06389 -0.41805 0.0912 -0.4217 0.09861 L -0.42465 0.1044 C -0.42204 0.08287 -0.42534 0.10046 -0.42031 0.08703 C -0.41823 0.08125 -0.41909 0.07708 -0.41597 0.07152 C -0.41458 0.06898 -0.41215 0.06759 -0.41024 0.06574 C -0.4059 0.0574 -0.4026 0.04768 -0.39704 0.04051 C -0.39375 0.03611 -0.39045 0.03148 -0.38698 0.02708 C -0.38368 0.02291 -0.38003 0.01967 -0.37691 0.01551 C -0.37326 0.01065 -0.37048 0.00463 -0.36666 -3.7037E-7 C -0.36319 -0.0044 -0.35868 -0.00718 -0.35503 -0.01158 C -0.35138 -0.01621 -0.34861 -0.02223 -0.34496 -0.02709 C -0.34236 -0.03056 -0.33906 -0.03334 -0.33628 -0.03681 C -0.33125 -0.04306 -0.32656 -0.04954 -0.3217 -0.05602 C -0.31302 -0.06783 -0.31753 -0.06366 -0.30868 -0.06968 C -0.30729 -0.07292 -0.30642 -0.07662 -0.30434 -0.07917 C -0.30191 -0.08264 -0.29566 -0.08704 -0.29566 -0.08704 C -0.29427 -0.08635 -0.29236 -0.08658 -0.29132 -0.08496 C -0.28975 -0.0831 -0.28871 -0.0801 -0.28836 -0.07732 C -0.2868 -0.06135 -0.28559 -0.02894 -0.28559 -0.02894 C -0.28593 -0.00718 -0.28628 0.01481 -0.28698 0.0368 C -0.28715 0.04259 -0.28767 0.04838 -0.28836 0.05416 C -0.28871 0.05602 -0.28888 0.05833 -0.28993 0.05995 C -0.29201 0.06342 -0.29479 0.06643 -0.29704 0.06944 L -0.2927 0.06365 L -0.28698 0.05602 L -0.28263 0.05023 C -0.27986 0.03889 -0.28298 0.04838 -0.27395 0.03472 C -0.27274 0.0331 -0.27222 0.03078 -0.271 0.02893 C -0.26979 0.02685 -0.26788 0.02523 -0.26666 0.02315 C -0.26458 0.01944 -0.26336 0.01481 -0.26093 0.01157 C -0.25729 0.00671 -0.25573 0.0044 -0.25069 -3.7037E-7 C -0.24618 -0.00417 -0.2427 -0.0044 -0.23767 -0.00764 C -0.22777 -0.01435 -0.2401 -0.00973 -0.22604 -0.01366 C -0.21718 -0.02153 -0.22708 -0.01366 -0.21458 -0.01945 C -0.2125 -0.02037 -0.21076 -0.02223 -0.20868 -0.02315 C -0.20677 -0.02408 -0.20486 -0.02431 -0.20295 -0.02523 C -0.18854 -0.03079 -0.2 -0.02778 -0.18559 -0.03102 L -0.13333 -0.02894 C -0.12031 -0.02824 -0.12708 -0.02778 -0.11892 -0.02523 C -0.11336 -0.02338 -0.11198 -0.02385 -0.10729 -0.0213 C -0.09479 -0.01412 -0.10729 -0.01991 -0.09704 -0.01551 C -0.09861 -0.00903 -0.09913 -0.00209 -0.10138 0.00393 C -0.10225 0.00602 -0.11996 0.03611 -0.12031 0.0368 C -0.12222 0.04004 -0.12448 0.04282 -0.12604 0.04629 C -0.1276 0.04953 -0.12864 0.05301 -0.13038 0.05602 C -0.13906 0.07014 -0.13698 0.06435 -0.14496 0.07338 C -0.14652 0.07523 -0.14757 0.07777 -0.1493 0.07916 C -0.16475 0.09236 -0.1559 0.08356 -0.16527 0.08889 C -0.16718 0.09004 -0.16909 0.0912 -0.171 0.09282 C -0.17257 0.09398 -0.17378 0.09583 -0.17534 0.09652 C -0.17864 0.09838 -0.18211 0.09907 -0.18559 0.10046 C -0.19965 0.10625 -0.18906 0.10347 -0.2059 0.10625 C -0.20729 0.10694 -0.20868 0.10787 -0.21024 0.1081 C -0.22725 0.11273 -0.2368 0.10926 -0.25798 0.1081 C -0.26145 0.10694 -0.26475 0.10532 -0.26805 0.1044 C -0.27152 0.10347 -0.275 0.1037 -0.27829 0.10231 C -0.28038 0.10162 -0.28194 0.0993 -0.28402 0.09861 C -0.28698 0.09745 -0.28993 0.09745 -0.2927 0.09652 C -0.29757 0.09514 -0.29809 0.09352 -0.30295 0.09074 C -0.30434 0.09004 -0.3059 0.08958 -0.30729 0.08889 C -0.3092 0.08773 -0.31111 0.08611 -0.31302 0.08495 C -0.31649 0.08287 -0.31979 0.08125 -0.32326 0.07916 C -0.32968 0.0662 -0.32204 0.07893 -0.33038 0.07152 C -0.35277 0.05162 -0.32621 0.07037 -0.34791 0.05602 C -0.34878 0.05463 -0.34965 0.05324 -0.35069 0.05208 C -0.35451 0.04815 -0.35885 0.04514 -0.36232 0.04051 C -0.36736 0.03402 -0.36944 0.03055 -0.37534 0.025 C -0.38194 0.01898 -0.38958 0.01458 -0.39566 0.00764 C -0.39861 0.0044 -0.40138 0.00115 -0.40434 -0.00185 C -0.42309 -0.0213 -0.40625 -0.0007 -0.4276 -0.02894 L -0.43038 -0.03287 C -0.43107 -0.03449 -0.43472 -0.04352 -0.43472 -0.0463 C -0.43472 -0.04908 -0.43472 -0.05232 -0.43333 -0.05417 C -0.43159 -0.05648 -0.42847 -0.05648 -0.42604 -0.0581 C -0.42448 -0.05903 -0.42326 -0.06065 -0.4217 -0.06181 C -0.42013 -0.0632 -0.41128 -0.0706 -0.40868 -0.07153 C -0.40399 -0.07338 -0.39878 -0.07292 -0.39427 -0.07547 C -0.37152 -0.0875 -0.39982 -0.07292 -0.38125 -0.08125 C -0.37864 -0.08218 -0.37638 -0.08426 -0.37395 -0.08496 C -0.37013 -0.08611 -0.36614 -0.08635 -0.36232 -0.08704 C -0.34062 -0.08635 -0.31875 -0.08681 -0.29704 -0.08496 C -0.29409 -0.08473 -0.29132 -0.08241 -0.28836 -0.08125 C -0.27725 -0.07616 -0.28645 -0.08079 -0.26666 -0.06389 C -0.26441 -0.06181 -0.2618 -0.05996 -0.25937 -0.0581 C -0.25694 -0.05602 -0.25416 -0.05486 -0.25225 -0.05209 C -0.24982 -0.04908 -0.24704 -0.04607 -0.24496 -0.0426 C -0.23993 -0.03426 -0.23281 -0.01991 -0.22899 -0.00973 C -0.22829 -0.00787 -0.22812 -0.00579 -0.2276 -0.00394 C -0.22812 0.00115 -0.22829 0.00648 -0.22899 0.01157 C -0.22934 0.01365 -0.22934 0.01597 -0.23038 0.01736 C -0.23159 0.01875 -0.23333 0.01875 -0.23472 0.01921 C -0.23715 0.02245 -0.23941 0.02615 -0.24201 0.02893 C -0.24375 0.03078 -0.246 0.03148 -0.24791 0.03287 C -0.25017 0.03449 -0.25642 0.04074 -0.25798 0.04259 C -0.25954 0.04421 -0.26076 0.04652 -0.26232 0.04838 C -0.26649 0.05301 -0.27135 0.05694 -0.27534 0.0618 C -0.27708 0.06389 -0.27795 0.06736 -0.27968 0.06944 C -0.28229 0.07268 -0.28559 0.07453 -0.28836 0.07731 C -0.29409 0.08264 -0.29323 0.08171 -0.29704 0.08703 C -0.30295 0.08634 -0.30902 0.08727 -0.31458 0.08495 C -0.31579 0.08449 -0.31267 0.08217 -0.31163 0.08125 C -0.30781 0.07708 -0.30382 0.07338 -0.3 0.06944 L -0.29427 0.06365 C -0.29236 0.05995 -0.29097 0.05555 -0.28836 0.05208 C -0.2809 0.04213 -0.28489 0.04652 -0.27691 0.03865 C -0.27291 0.01736 -0.27951 0.05023 -0.26666 0.00764 C -0.26458 0.00092 -0.26336 -0.01158 -0.26232 -0.01945 C -0.26336 -0.03473 -0.26371 -0.05047 -0.26527 -0.06574 C -0.26562 -0.06968 -0.26701 -0.07361 -0.26805 -0.07732 C -0.26996 -0.0838 -0.271 -0.09098 -0.27395 -0.09676 C -0.27586 -0.10047 -0.27725 -0.10486 -0.27968 -0.10834 C -0.28316 -0.11273 -0.28559 -0.11644 -0.28993 -0.11991 C -0.29149 -0.12107 -0.29878 -0.12338 -0.3 -0.12361 C -0.30729 -0.12315 -0.31458 -0.12385 -0.3217 -0.12176 C -0.32413 -0.12107 -0.32569 -0.11806 -0.3276 -0.11598 C -0.33698 -0.10602 -0.33524 -0.10764 -0.34357 -0.09676 C -0.34392 -0.09398 -0.34392 -0.09121 -0.34496 -0.08889 C -0.34791 -0.08218 -0.35173 -0.07616 -0.35503 -0.06968 C -0.35607 -0.0676 -0.35729 -0.06598 -0.35798 -0.06389 C -0.35902 -0.06111 -0.35972 -0.05857 -0.36093 -0.05602 C -0.36267 -0.05209 -0.36666 -0.04445 -0.36666 -0.04445 C -0.36979 -0.02848 -0.36597 -0.04422 -0.371 -0.03102 C -0.37222 -0.02778 -0.37291 -0.02454 -0.37395 -0.0213 C -0.37482 -0.01875 -0.37586 -0.01621 -0.37691 -0.01366 C -0.37986 0.00602 -0.37673 -0.01204 -0.37968 0.00185 C -0.38333 0.01898 -0.37916 0.00162 -0.38263 0.01551 C -0.38316 0.01921 -0.38402 0.02315 -0.38402 0.02708 C -0.38402 0.02916 -0.38333 0.02291 -0.38263 0.02129 C -0.38194 0.01967 -0.38073 0.01875 -0.37968 0.01736 C -0.37847 0.01111 -0.37795 0.00602 -0.37534 -3.7037E-7 C -0.36753 -0.01875 -0.37413 0.00301 -0.36805 -0.01551 C -0.36753 -0.01736 -0.36736 -0.01945 -0.36666 -0.0213 C -0.36493 -0.02662 -0.36232 -0.03125 -0.36093 -0.03681 C -0.36041 -0.03866 -0.36024 -0.04074 -0.35937 -0.0426 C -0.3552 -0.05232 -0.35625 -0.04769 -0.35225 -0.05417 C -0.35069 -0.05672 -0.34948 -0.05949 -0.34791 -0.06181 C -0.34704 -0.0632 -0.34583 -0.06435 -0.34496 -0.06574 C -0.33941 -0.075 -0.34513 -0.06875 -0.33767 -0.07547 C -0.33454 -0.08102 -0.33298 -0.08449 -0.32899 -0.08889 C -0.32517 -0.09329 -0.32343 -0.09329 -0.31892 -0.09676 C -0.31736 -0.09769 -0.31614 -0.09954 -0.31458 -0.10047 C -0.3118 -0.10209 -0.3059 -0.1044 -0.3059 -0.1044 C -0.30243 -0.10371 -0.29739 -0.10625 -0.29566 -0.10255 C -0.29079 -0.09167 -0.29079 -0.07801 -0.28836 -0.06574 C -0.28698 -0.0581 -0.28576 -0.05023 -0.28402 -0.0426 C -0.28073 -0.02709 -0.28229 -0.03357 -0.27968 -0.02315 C -0.27916 -0.01667 -0.27847 -0.01042 -0.27829 -0.00394 C -0.27743 0.02893 -0.28003 0.06203 -0.27691 0.09467 C -0.27604 0.10277 -0.27274 0.0794 -0.271 0.07152 C -0.271 0.07106 -0.26198 0.02893 -0.25937 0.02129 C -0.25781 0.01643 -0.25555 0.01227 -0.25364 0.00764 C -0.25017 -0.01042 -0.25104 -0.00764 -0.24635 -0.02709 C -0.24548 -0.03102 -0.24427 -0.03473 -0.24357 -0.03866 C -0.23055 -0.10185 -0.24132 -0.05023 -0.23628 -0.07917 C -0.23541 -0.08449 -0.23454 -0.08959 -0.23333 -0.09468 C -0.23281 -0.09676 -0.23229 -0.09861 -0.23194 -0.10047 C -0.22916 -0.11598 -0.22916 -0.11922 -0.2276 -0.13334 C -0.22812 -0.13588 -0.22743 -0.13935 -0.22899 -0.14121 C -0.23125 -0.14375 -0.23489 -0.14329 -0.23767 -0.14491 C -0.23923 -0.14584 -0.24045 -0.14769 -0.24201 -0.14885 C -0.24409 -0.15023 -0.25034 -0.15209 -0.25225 -0.15278 C -0.26805 -0.16667 -0.26336 -0.16435 -0.30138 -0.15278 C -0.30868 -0.15047 -0.3151 -0.14422 -0.32031 -0.13727 C -0.33003 -0.12431 -0.3427 -0.11459 -0.3493 -0.09861 C -0.35902 -0.075 -0.35382 -0.08681 -0.36527 -0.06389 C -0.36701 -0.05672 -0.37291 -0.0338 -0.37395 -0.02709 C -0.3743 -0.02477 -0.37673 0.00833 -0.37691 0.00972 C -0.37586 0.02824 -0.37604 0.04722 -0.37395 0.06574 C -0.37361 0.06898 -0.37083 0.0706 -0.36961 0.07338 C -0.36388 0.08703 -0.37013 0.08032 -0.36093 0.09282 C -0.3592 0.0949 -0.35711 0.09676 -0.35503 0.09861 C -0.3467 0.10648 -0.33611 0.11574 -0.32604 0.11782 C -0.31388 0.1206 -0.32031 0.11875 -0.30729 0.12361 C -0.29184 0.12291 -0.27621 0.12407 -0.26093 0.12176 C -0.25573 0.12083 -0.25121 0.1169 -0.24635 0.11389 C -0.23055 0.10463 -0.23732 0.10764 -0.2217 0.09282 C -0.21753 0.08865 -0.21267 0.08588 -0.20868 0.08125 C -0.20329 0.07477 -0.19878 0.06736 -0.19427 0.05995 C -0.19166 0.05555 -0.18715 0.04305 -0.18559 0.03865 C -0.18507 0.03472 -0.18454 0.03078 -0.18402 0.02708 C -0.18316 0.0206 -0.18125 0.00764 -0.18125 0.00764 C -0.18159 -3.7037E-7 -0.18125 -0.00787 -0.18263 -0.01551 C -0.18316 -0.01852 -0.18524 -0.02084 -0.18698 -0.02315 C -0.18871 -0.02547 -0.19079 -0.02709 -0.1927 -0.02894 C -0.19757 -0.03357 -0.20312 -0.03773 -0.20868 -0.04051 C -0.2125 -0.0426 -0.21632 -0.04468 -0.22031 -0.0463 C -0.22222 -0.04723 -0.22812 -0.04861 -0.22604 -0.04838 C -0.19114 -0.04167 -0.23107 -0.04653 -0.18993 -0.0426 C -0.18836 -0.0419 -0.18698 -0.04121 -0.18559 -0.04051 C -0.17691 -0.03773 -0.17222 -0.03797 -0.16232 -0.03681 C -0.16371 -0.0206 -0.16527 -0.00463 -0.16666 0.01157 C -0.16823 0.0294 -0.16979 0.04259 -0.171 0.0618 C -0.1717 0.07222 -0.17204 0.0824 -0.17257 0.09282 C -0.17291 0.10185 -0.17326 0.11088 -0.17395 0.1199 C -0.1743 0.125 -0.17638 0.13032 -0.17534 0.13518 C -0.17482 0.13796 -0.17326 0.13032 -0.17257 0.12754 C -0.1717 0.125 -0.17152 0.12245 -0.171 0.1199 C -0.17013 0.11597 -0.16909 0.11203 -0.16805 0.1081 C -0.1677 0.10301 -0.16736 0.09791 -0.16666 0.09282 C -0.16545 0.0824 -0.16354 0.07222 -0.16232 0.0618 C -0.16059 0.04606 -0.15972 0.00833 -0.15937 -0.00185 C -0.16007 -0.02778 -0.1585 -0.05116 -0.16371 -0.07547 C -0.16441 -0.07824 -0.16562 -0.08056 -0.16666 -0.0831 C -0.16996 -0.09098 -0.17204 -0.1 -0.17691 -0.10625 C -0.17986 -0.11042 -0.18819 -0.12246 -0.1927 -0.1257 C -0.24114 -0.16042 -0.20781 -0.13658 -0.23333 -0.14885 C -0.2368 -0.15047 -0.2401 -0.15301 -0.24357 -0.15463 C -0.2467 -0.15625 -0.2625 -0.16158 -0.26527 -0.16227 C -0.26909 -0.1632 -0.27291 -0.16343 -0.27691 -0.16435 C -0.30555 -0.17014 -0.25364 -0.16111 -0.29566 -0.16806 C -0.30295 -0.1676 -0.31024 -0.16829 -0.31736 -0.16621 C -0.32361 -0.16435 -0.32934 -0.16065 -0.33472 -0.15648 C -0.34791 -0.14653 -0.36371 -0.12639 -0.371 -0.11019 C -0.37395 -0.10371 -0.37691 -0.09746 -0.37968 -0.09074 C -0.38281 -0.0838 -0.38611 -0.07709 -0.38836 -0.06968 C -0.39496 -0.04792 -0.40121 -0.02639 -0.4059 -0.00394 L -0.41024 0.01736 C -0.41059 0.02384 -0.41163 0.03032 -0.41163 0.0368 C -0.41163 0.06504 -0.4118 0.09352 -0.41024 0.12176 C -0.40989 0.12662 -0.40711 0.13055 -0.4059 0.13518 C -0.40416 0.14166 -0.40382 0.14861 -0.40138 0.15463 C -0.39895 0.16111 -0.39461 0.1662 -0.39132 0.17199 C -0.39027 0.17384 -0.38958 0.17592 -0.38836 0.17777 C -0.38437 0.18402 -0.38437 0.18287 -0.37968 0.1875 C -0.37777 0.18935 -0.37621 0.1919 -0.37395 0.19328 C -0.3717 0.19467 -0.36909 0.19444 -0.36666 0.19514 C -0.3526 0.19444 -0.33871 0.19467 -0.32465 0.19328 C -0.32013 0.19282 -0.30659 0.18518 -0.30295 0.18356 C -0.296 0.18032 -0.29184 0.1794 -0.28559 0.17384 C -0.26597 0.15648 -0.26823 0.15856 -0.25659 0.14305 C -0.25607 0.14097 -0.2559 0.13889 -0.25503 0.13727 C -0.25295 0.13194 -0.24791 0.12176 -0.24791 0.12176 C -0.24479 0.10555 -0.24843 0.12152 -0.24357 0.1081 C -0.2375 0.09213 -0.24739 0.11319 -0.23923 0.09652 C -0.23593 0.07477 -0.24027 0.10115 -0.23194 0.06759 C -0.22534 0.04143 -0.23368 0.07338 -0.2217 0.03472 C -0.22066 0.03102 -0.21996 0.02708 -0.21892 0.02315 C -0.21701 0.01666 -0.21423 0.01065 -0.21302 0.00393 C -0.21163 -0.00463 -0.21041 -0.01297 -0.20868 -0.0213 C -0.20538 -0.03727 -0.20659 -0.025 -0.20434 -0.03681 C -0.20382 -0.03982 -0.20364 -0.04329 -0.20295 -0.0463 C -0.20208 -0.05023 -0.20069 -0.05394 -0.2 -0.0581 L -0.19861 -0.06574 C -0.19479 -0.06505 -0.19079 -0.06505 -0.18698 -0.06389 C -0.18437 -0.06297 -0.18211 -0.06111 -0.17968 -0.05996 C -0.17829 -0.05926 -0.17691 -0.05857 -0.17534 -0.0581 C -0.16857 -0.05533 -0.16875 -0.05602 -0.16093 -0.05417 C -0.1585 -0.05348 -0.15607 -0.05278 -0.15364 -0.05209 C -0.14878 -0.05278 -0.14392 -0.05255 -0.13923 -0.05417 C -0.13784 -0.05463 -0.1368 -0.05625 -0.13628 -0.0581 C -0.13472 -0.06297 -0.13454 -0.06852 -0.13333 -0.07338 L -0.13038 -0.08496 C -0.13003 -0.09074 -0.12864 -0.09653 -0.12899 -0.10255 C -0.12968 -0.11528 -0.13541 -0.11412 -0.14357 -0.11783 C -0.15277 -0.12246 -0.15052 -0.1213 -0.15937 -0.12361 C -0.16145 -0.125 -0.16319 -0.12685 -0.16527 -0.12755 C -0.16996 -0.12894 -0.175 -0.12848 -0.17968 -0.1294 C -0.18177 -0.12986 -0.18368 -0.13079 -0.18559 -0.13148 C -0.1927 -0.13079 -0.2 -0.13056 -0.20729 -0.1294 C -0.20885 -0.12917 -0.21024 -0.12824 -0.21163 -0.12755 C -0.2151 -0.1257 -0.2184 -0.12361 -0.2217 -0.12176 C -0.22326 -0.11991 -0.225 -0.11829 -0.22604 -0.11598 C -0.22829 -0.11181 -0.22934 -0.10718 -0.23038 -0.10255 C -0.2309 -0.09283 -0.23194 -0.0831 -0.23194 -0.07338 C -0.23194 -0.05278 -0.23073 -0.04375 -0.2276 -0.02523 C -0.22673 -0.01991 -0.22604 -0.01459 -0.22465 -0.00973 C -0.22118 0.00208 -0.21736 0.01389 -0.21302 0.025 C -0.20677 0.04143 -0.20451 0.04097 -0.19704 0.05416 C -0.18073 0.08333 -0.19218 0.06852 -0.16805 0.10231 C -0.1592 0.11504 -0.15086 0.12847 -0.14062 0.13912 C -0.13385 0.14629 -0.12691 0.15301 -0.12031 0.16041 C -0.1177 0.16342 -0.11562 0.16713 -0.11302 0.17014 C -0.10451 0.17986 -0.09566 0.18935 -0.08698 0.19907 C -0.08454 0.20162 -0.08159 0.20347 -0.07968 0.20671 C -0.07777 0.20995 -0.07604 0.21342 -0.07395 0.21643 C -0.06024 0.2368 -0.07743 0.20764 -0.05937 0.23773 C -0.05503 0.24514 -0.05746 0.24305 -0.05364 0.25324 C -0.05295 0.25532 -0.05173 0.25694 -0.05069 0.25902 C -0.04704 0.28565 -0.04531 0.28958 -0.0493 0.32268 C -0.04965 0.32546 -0.05191 0.32708 -0.05364 0.32847 C -0.05538 0.32986 -0.05746 0.32986 -0.05937 0.33055 L -0.15364 0.32847 C -0.15555 0.32847 -0.15746 0.32708 -0.15937 0.32662 C -0.16614 0.32453 -0.17309 0.32291 -0.17968 0.32083 C -0.18159 0.32014 -0.18368 0.31967 -0.18559 0.31875 C -0.18854 0.31759 -0.19132 0.31597 -0.19427 0.31504 C -0.19757 0.31389 -0.20104 0.31365 -0.20434 0.31296 C -0.23368 0.29676 -0.21093 0.30833 -0.23194 0.29953 C -0.23767 0.29699 -0.2493 0.2919 -0.2493 0.2919 C -0.25069 0.29051 -0.25208 0.28912 -0.25364 0.28796 C -0.25937 0.28379 -0.26649 0.2824 -0.271 0.27639 C -0.27795 0.26713 -0.2743 0.26967 -0.28125 0.26666 C -0.28454 0.26227 -0.28559 0.26111 -0.28836 0.25509 C -0.28958 0.25254 -0.29027 0.24977 -0.29132 0.24745 C -0.29218 0.24537 -0.29323 0.24352 -0.29427 0.24143 L -0.29861 0.22407 L -0.3 0.21828 C -0.29948 0.20926 -0.2993 0.20023 -0.29861 0.1912 C -0.29843 0.18935 -0.29791 0.18727 -0.29704 0.18541 C -0.29548 0.18148 -0.29479 0.1743 -0.29132 0.17384 L -0.27691 0.17199 C -0.27482 0.17014 -0.27326 0.16759 -0.271 0.1662 C -0.26927 0.16504 -0.26718 0.16527 -0.26527 0.16435 C -0.26319 0.16319 -0.26128 0.1618 -0.25937 0.16041 C -0.25694 0.15856 -0.25451 0.15648 -0.25225 0.15463 C -0.25069 0.15324 -0.24948 0.15162 -0.24791 0.15069 C -0.24357 0.14838 -0.23472 0.1449 -0.23472 0.1449 C -0.22725 0.13819 -0.23385 0.14305 -0.22326 0.13912 C -0.22031 0.13796 -0.21753 0.13634 -0.21458 0.13518 C -0.19479 0.1287 -0.20295 0.13102 -0.18993 0.12754 C -0.18802 0.12615 -0.18611 0.12453 -0.18402 0.12361 C -0.17934 0.12176 -0.17448 0.12106 -0.16961 0.1199 C -0.1677 0.11921 -0.16579 0.11828 -0.16371 0.11782 C -0.15954 0.1169 -0.15503 0.1169 -0.15069 0.11597 C -0.14635 0.11504 -0.14201 0.11319 -0.13767 0.11203 C -0.11302 0.10602 -0.12569 0.10972 -0.10295 0.10625 C -0.09687 0.10532 -0.09288 0.10393 -0.08698 0.10231 C -0.08402 0.10162 -0.08125 0.10115 -0.07829 0.10046 L -0.06961 0.09652 C -0.06805 0.09606 -0.06666 0.09514 -0.06527 0.09467 L -0.05798 0.09282 C -0.04965 0.08541 -0.05798 0.09213 -0.04635 0.08495 C -0.02951 0.07453 -0.04027 0.07963 -0.03038 0.07546 C -0.02951 0.07407 -0.02864 0.07268 -0.0276 0.07152 C -0.02395 0.06759 -0.02118 0.06527 -0.01736 0.0618 C -0.01649 0.05995 -0.01562 0.05787 -0.01458 0.05602 C -0.01371 0.05463 -0.0125 0.0537 -0.01163 0.05208 C -0.00173 0.03472 -0.00954 0.0456 -0.00295 0.0368 C 0.0007 0.02222 -0.00416 0.04004 0.00139 0.025 C 0.00209 0.02338 0.00243 0.02129 0.00296 0.01921 C 0.00243 0.01412 0.00209 0.00902 0.00139 0.00393 C 0.00122 0.00185 0.00018 0.00069 -5.55556E-7 -3.7037E-7 Z " pathEditMode="relative" ptsTypes="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">
                                      <p:cBhvr>
                                        <p:cTn id="10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1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.00092 L 0 0.00092 C -0.0059 0.00023 -0.01163 1.48148E-6 -0.01736 -0.00116 C -0.02153 -0.00185 -0.0283 -0.00556 -0.03194 -0.00695 C -0.03437 -0.00764 -0.03681 -0.0081 -0.03924 -0.0088 C -0.04878 -0.01528 -0.04097 -0.01088 -0.05226 -0.01458 C -0.05556 -0.01574 -0.05885 -0.01736 -0.06233 -0.01852 C -0.06719 -0.01991 -0.07205 -0.02107 -0.07691 -0.02222 C -0.07934 -0.02292 -0.08177 -0.02338 -0.08403 -0.02431 C -0.08594 -0.025 -0.08802 -0.02546 -0.08993 -0.02616 C -0.09236 -0.02732 -0.09462 -0.02917 -0.09705 -0.03009 C -0.10087 -0.03125 -0.10486 -0.03125 -0.10868 -0.03195 C -0.12118 -0.03449 -0.11094 -0.0338 -0.12604 -0.03588 C -0.13247 -0.03681 -0.13872 -0.03704 -0.14497 -0.03773 C -0.14792 -0.03843 -0.15069 -0.03982 -0.15365 -0.03982 C -0.1941 -0.03982 -0.18802 -0.04028 -0.21163 -0.03588 C -0.24566 -0.02083 -0.20191 -0.04097 -0.23924 -0.02037 C -0.24497 -0.01713 -0.25087 -0.01458 -0.2566 -0.01065 C -0.26701 -0.00371 -0.26215 -0.00602 -0.27101 -0.00301 C -0.275 -0.00046 -0.27882 0.00185 -0.28264 0.00463 C -0.28681 0.00787 -0.30174 0.02037 -0.30729 0.02407 C -0.31024 0.02592 -0.31319 0.02754 -0.31597 0.02986 C -0.31858 0.03217 -0.32083 0.03518 -0.32326 0.0375 C -0.34705 0.06134 -0.31649 0.02801 -0.35503 0.07245 C -0.36389 0.08241 -0.36892 0.0875 -0.37691 0.0993 C -0.39167 0.12176 -0.38299 0.11157 -0.39566 0.13611 C -0.40208 0.14861 -0.41597 0.17292 -0.41597 0.17292 C -0.41788 0.17986 -0.42014 0.1868 -0.4217 0.19421 C -0.43542 0.25116 -0.41632 0.17917 -0.43194 0.23657 C -0.4349 0.27893 -0.43681 0.27801 -0.43194 0.31967 C -0.43108 0.32754 -0.42691 0.33356 -0.42326 0.33912 C -0.42135 0.34167 -0.41979 0.34514 -0.41736 0.34676 C -0.41441 0.34907 -0.41059 0.3493 -0.40729 0.35069 C -0.3875 0.34815 -0.36753 0.34745 -0.34792 0.34282 C -0.32552 0.33773 -0.24774 0.30347 -0.23333 0.29653 C -0.16597 0.26366 -0.07135 0.20602 -0.01597 0.16504 C 0.19983 0.00579 0.04705 0.13194 0.13194 0.04537 C 0.15538 0.02129 0.14149 0.04236 0.15365 0.02222 C 0.16076 0.03657 0.16285 0.03704 0.16233 0.05879 C 0.16042 0.14583 0.16024 0.17083 0.13472 0.24815 C 0.11042 0.32245 0.08837 0.36342 0.04497 0.42222 C 0.02378 0.45069 0.00139 0.47824 -0.02326 0.50139 C -0.04757 0.5243 -0.07361 0.54537 -0.10156 0.55926 C -0.15851 0.58796 -0.2184 0.60579 -0.27691 0.62893 C -0.3151 0.62361 -0.38611 0.63704 -0.41892 0.58449 C -0.42812 0.56967 -0.43142 0.54977 -0.43767 0.53217 C -0.44444 0.47616 -0.45069 0.44792 -0.44358 0.38727 C -0.43958 0.3537 -0.43194 0.32083 -0.42326 0.28889 C -0.40538 0.22338 -0.37587 0.15231 -0.34792 0.09352 C -0.32083 0.03727 -0.29028 -0.02037 -0.25365 -0.06667 C -0.23003 -0.09676 -0.19844 -0.12361 -0.16823 -0.14028 C -0.14861 -0.1507 -0.1342 -0.15185 -0.11458 -0.15556 C -0.10052 -0.15417 -0.08628 -0.15533 -0.07257 -0.15162 C -0.06233 -0.14908 -0.05295 -0.1419 -0.04358 -0.13634 C -0.01215 -0.11806 -0.00781 -0.11412 0.0217 -0.08611 C 0.05521 -0.0544 0.06736 -0.0456 0.08976 -0.00116 C 0.11563 0.05 0.12049 0.07616 0.13767 0.13426 C 0.14097 0.16319 0.14757 0.1919 0.14774 0.22106 C 0.14826 0.31713 0.14792 0.39745 0.11736 0.48194 C 0.10903 0.50509 0.09861 0.52731 0.08542 0.54583 C 0.05573 0.58796 0.03785 0.58704 -0.00156 0.60185 C -0.04167 0.58935 -0.08177 0.59815 -0.10295 0.54768 C -0.10764 0.5368 -0.10781 0.52338 -0.11024 0.51111 C -0.11424 0.45254 -0.11684 0.45139 -0.10295 0.37778 C -0.10017 0.36319 -0.09462 0.34954 -0.08837 0.33704 C -0.08247 0.325 -0.07465 0.31435 -0.06667 0.30417 C -0.04983 0.28333 -0.03281 0.26944 -0.01024 0.2618 C -0.00226 0.25903 0.00625 0.26042 0.01441 0.25972 L 0.03472 0.25787 C 0.04063 0.25972 0.0467 0.26018 0.05208 0.26366 C 0.06389 0.27106 0.07188 0.28727 0.07674 0.30231 C 0.08785 0.3368 0.08941 0.36342 0.0941 0.40092 C 0.09271 0.43055 0.09462 0.46088 0.08976 0.48981 C 0.0849 0.51875 0.06042 0.55139 0.04063 0.56134 C 0.02222 0.57037 0.00191 0.57037 -0.01736 0.57477 C -0.05538 0.57338 -0.06562 0.57824 -0.09705 0.56319 C -0.10035 0.56157 -0.10295 0.5581 -0.1059 0.55555 C -0.10729 0.55162 -0.1092 0.54792 -0.11024 0.54398 C -0.11753 0.51042 -0.11059 0.48796 -0.09861 0.45116 C -0.09184 0.43009 -0.08142 0.41134 -0.07101 0.39305 C -0.03681 0.33333 -0.01788 0.31296 0.02899 0.26944 C 0.04774 0.25208 0.06632 0.23426 0.08698 0.22106 C 0.12118 0.1993 0.14045 0.19954 0.17535 0.19421 C 0.18646 0.19676 0.19844 0.19583 0.20868 0.20185 C 0.20972 0.20254 0.22031 0.23449 0.22031 0.23472 C 0.22083 0.24236 0.22274 0.25023 0.2217 0.25787 C 0.22135 0.26088 0.21372 0.32477 0.19861 0.33333 C 0.18247 0.34213 0.16476 0.34352 0.14774 0.34861 C 0.13663 0.34815 0.12205 0.35764 0.11441 0.34676 C 0.10868 0.33866 0.11944 0.32477 0.12465 0.31574 C 0.13767 0.29282 0.15278 0.27245 0.16806 0.25208 C 0.18628 0.22801 0.17743 0.23866 0.1941 0.21921 C 0.19514 0.22176 0.19705 0.22407 0.19705 0.22685 C 0.19705 0.24491 0.18698 0.2743 0.18264 0.2868 C 0.17587 0.30579 0.16997 0.32569 0.16076 0.34282 C 0.14757 0.36829 0.10851 0.4206 0.08837 0.43958 C 0.07535 0.45185 0.06076 0.46111 0.04635 0.47037 C 0.03993 0.47454 0.02604 0.48009 0.02604 0.48009 C 0.02969 0.46597 0.03316 0.44861 0.03906 0.43565 C 0.04479 0.42292 0.04757 0.4044 0.05799 0.39884 C 0.06667 0.39421 0.06267 0.39606 0.06962 0.39305 C 0.07951 0.4243 0.07917 0.41574 0.06233 0.47245 C 0.0474 0.52222 0.02535 0.55185 -0.01024 0.5787 C -0.03385 0.59653 -0.05885 0.61319 -0.08559 0.62129 C -0.11528 0.63009 -0.14635 0.62639 -0.17691 0.62893 C -0.21649 0.62384 -0.25677 0.62454 -0.29566 0.61342 C -0.37639 0.59028 -0.41719 0.55532 -0.48698 0.50717 C -0.5 0.48912 -0.51632 0.47454 -0.52604 0.45301 C -0.53368 0.43588 -0.53663 0.41504 -0.5375 0.39514 C -0.54063 0.32384 -0.52465 0.2875 -0.49427 0.22685 C -0.47882 0.19653 -0.46181 0.16759 -0.44201 0.1419 C -0.39514 0.08079 -0.34375 0.04028 -0.28559 0.00092 C -0.25434 -0.02037 -0.22292 -0.04144 -0.18993 -0.05718 C -0.15642 -0.07315 -0.12153 -0.08333 -0.08698 -0.09375 C -0.05 -0.10509 -0.01285 -0.11597 0.02465 -0.12292 C 0.10747 -0.1382 0.17344 -0.13727 0.25642 -0.14028 C 0.2875 -0.13704 0.31858 -0.13681 0.34931 -0.13056 C 0.38351 -0.12361 0.42465 -0.10787 0.4566 -0.08611 C 0.46233 -0.08218 0.46719 -0.0757 0.4724 -0.0706 C 0.47535 -0.06366 0.47986 -0.05718 0.48108 -0.04931 C 0.49688 0.05185 0.49601 0.09907 0.43906 0.19792 C 0.4033 0.26018 0.36198 0.32338 0.30868 0.35648 C 0.23941 0.39954 0.15885 0.39768 0.08403 0.41829 C 0.01007 0.4118 -0.06424 0.41065 -0.13767 0.39884 C -0.21198 0.38704 -0.20417 0.39954 -0.2217 0.36018 C -0.19809 0.29722 -0.2 0.28958 -0.13333 0.23866 C 0.00885 0.12986 0.03542 0.14444 0.19705 0.10903 C 0.23924 0.11898 0.3809 0.09606 0.40729 0.20185 C 0.41424 0.23009 0.41111 0.26111 0.41302 0.29074 C 0.40191 0.31967 0.4026 0.3662 0.37969 0.37778 C 0.23524 0.44954 0.18333 0.45787 0.07535 0.40671 C 0.0658 0.40208 0.05694 0.39514 0.04774 0.38935 C 0.04392 0.38356 0.0375 0.3794 0.03628 0.37199 C 0.02899 0.33217 0.05469 0.28102 0.07101 0.25787 C 0.14792 0.14861 0.20417 0.15069 0.31875 0.09745 C 0.34635 0.10254 0.37674 0.0956 0.40139 0.11296 C 0.41128 0.11991 0.40764 0.14329 0.40434 0.15741 C 0.39774 0.18542 0.38958 0.2162 0.3724 0.23472 C 0.27118 0.34467 0.22292 0.32176 0.0941 0.33704 C 0.0526 0.33194 0.01094 0.3294 -0.03038 0.32176 C -0.05937 0.3162 -0.05642 0.31782 -0.06528 0.29838 C -0.0441 0.15717 -0.06215 0.23565 0.12743 0.04907 C 0.15278 0.0243 0.18247 0.00879 0.21163 -0.00695 C 0.34931 -0.08056 0.31858 -0.07153 0.41302 -0.08218 C 0.41441 -0.07523 0.41892 -0.06806 0.41736 -0.06088 C 0.3967 0.03333 0.34896 0.0794 0.28403 0.13611 C 0.1901 0.21829 0.05625 0.29745 -0.05226 0.34676 C -0.06233 0.35139 -0.07344 0.3493 -0.08403 0.35069 C -0.08559 0.33912 -0.08958 0.32754 -0.08837 0.31574 C -0.08281 0.25602 -0.07986 0.19444 -0.06372 0.13796 C -0.03125 0.02454 0.03368 -0.06991 0.11597 -0.12292 C 0.14931 -0.14421 0.18837 -0.14352 0.22465 -0.15347 C 0.23212 -0.15278 0.34253 -0.15533 0.36806 -0.12292 C 0.38247 -0.1044 0.3875 -0.07639 0.39705 -0.05324 C 0.40191 -0.00162 0.4066 0.01852 0.38108 0.08194 C 0.37344 0.10139 0.35816 0.11736 0.34201 0.12268 C 0.31198 0.13241 0.28021 0.12384 0.24931 0.12454 C 0.23333 0.1169 0.21684 0.11088 0.20139 0.10139 C 0.1967 0.09838 0.19219 0.09398 0.18976 0.08773 C 0.1875 0.08148 0.18889 0.07361 0.18837 0.06667 C 0.18941 0.05764 0.18681 0.04629 0.19132 0.03958 C 0.19635 0.03194 0.20538 0.03032 0.21302 0.02986 L 0.28698 0.03379 C 0.31128 0.04143 0.40295 0.0581 0.43038 0.0993 C 0.44271 0.11782 0.44497 0.14444 0.45208 0.16713 C 0.44931 0.20509 0.45764 0.24792 0.4434 0.28102 C 0.28889 0.64167 0.26406 0.55694 -0.05503 0.69467 C -0.15903 0.68866 -0.19149 0.70116 -0.29271 0.62129 C -0.30851 0.60879 -0.31215 0.57986 -0.3217 0.55926 C -0.31788 0.52708 -0.32049 0.49236 -0.31024 0.46273 C -0.29375 0.41528 -0.27049 0.37129 -0.24358 0.33333 C -0.17187 0.23241 -0.09149 0.16458 0.00729 0.1206 C 0.03681 0.10741 0.0691 0.10903 0.1 0.10324 C 0.11875 0.10579 0.13854 0.10324 0.15642 0.11111 C 0.22083 0.13842 0.23958 0.19143 0.28542 0.25972 C 0.29514 0.29907 0.31042 0.33657 0.31441 0.37778 C 0.32222 0.45741 0.31267 0.54629 0.25069 0.58842 C 0.21753 0.61088 0.17726 0.6037 0.14063 0.61157 C -0.03333 0.54815 0.01128 0.58773 -0.14635 0.41643 C -0.15139 0.41088 -0.15885 0.36204 -0.15937 0.35833 C -0.15174 0.31643 -0.14826 0.27268 -0.13628 0.23287 C -0.13177 0.21759 -0.10625 0.19398 -0.09427 0.18449 C -0.09201 0.18264 -0.08941 0.18194 -0.08698 0.18055 C -0.08594 0.17616 -0.0849 0.17153 -0.08403 0.16713 C -0.08351 0.16389 -0.08333 0.16065 -0.08264 0.15741 C -0.08177 0.15347 -0.08073 0.14977 -0.07969 0.14583 C -0.07934 0.1412 -0.07934 0.13657 -0.0783 0.13217 C -0.07292 0.10995 -0.07292 0.11435 -0.06667 0.0993 C -0.06562 0.09699 -0.06493 0.09398 -0.06372 0.09167 C -0.06198 0.08819 -0.05694 0.08426 -0.05503 0.08194 C -0.05208 0.07847 -0.04931 0.0743 -0.04635 0.07037 C -0.04444 0.06782 -0.04219 0.06574 -0.04062 0.06273 C -0.03958 0.06088 -0.03906 0.05833 -0.03767 0.05694 C -0.03646 0.05555 -0.0349 0.05555 -0.03333 0.05486 C -0.02951 0.04977 -0.02552 0.04305 -0.02031 0.03958 C -0.01892 0.03866 -0.01736 0.03819 -0.01597 0.0375 C -0.01406 0.03565 -0.01215 0.03356 -0.01024 0.03171 C -0.00868 0.03032 -0.00712 0.0294 -0.0059 0.02801 C -0.00469 0.02685 -0.00382 0.02523 -0.00295 0.02407 C -0.00156 0.01643 0.00017 0.01134 -0.00295 0.00278 C -0.00365 0.00092 -0.00573 0.00139 -0.00729 0.00092 C -0.01111 -0.00046 -0.0151 -0.00139 -0.01892 -0.00301 C -0.02031 -0.00371 -0.0217 -0.0044 -0.02326 -0.00486 C -0.02604 -0.00579 -0.02899 -0.00625 -0.03194 -0.00695 C -0.03681 -0.0044 -0.04271 -0.00394 -0.04635 0.00092 C -0.05017 0.00602 -0.06476 0.05532 -0.06528 0.05694 C -0.06615 0.06736 -0.07396 0.10625 -0.06667 0.12454 C -0.05816 0.14606 -0.02535 0.16342 -0.01597 0.16713 C 0.05573 0.19421 0.12847 0.21667 0.20139 0.23657 C 0.25503 0.25139 0.3099 0.25787 0.36372 0.27129 C 0.3941 0.27917 0.42361 0.29074 0.45365 0.30046 C 0.45365 0.30046 0.48472 0.31921 0.48264 0.33333 C 0.4658 0.44467 0.44635 0.48889 0.36806 0.55741 C 0.21944 0.68773 0.15938 0.67315 -0.0217 0.71597 C -0.11615 0.70787 -0.32535 0.7243 -0.40729 0.60185 C -0.45937 0.5243 -0.47014 0.41111 -0.50139 0.31574 C -0.48455 0.16018 -0.50017 0.02592 -0.40434 -0.08218 C -0.37899 -0.11088 -0.34253 -0.11574 -0.31163 -0.13241 C -0.27014 -0.13056 -0.22778 -0.1375 -0.18698 -0.12662 C -0.09062 -0.10093 0.14167 0.00903 0.22743 0.06852 C 0.2717 0.09907 0.30868 0.14583 0.34931 0.18449 C 0.3691 0.22963 0.39653 0.26991 0.40868 0.31967 C 0.42691 0.39467 0.41962 0.52523 0.36372 0.57662 C 0.32135 0.61597 0.26528 0.61667 0.21597 0.63657 C 0.15243 0.61551 0.07865 0.61134 0.03038 0.5419 C 0.02135 0.52893 0.0217 0.50856 0.01736 0.49167 C 0.02413 0.4456 0.02066 0.39606 0.04497 0.36018 C 0.06892 0.325 0.06198 0.32893 0.0783 0.32176 C 0.06806 0.3037 0.0816 0.32569 0.06233 0.30417 C 0.0599 0.30162 0.05851 0.29768 0.05642 0.29467 C 0.05087 0.28611 0.04983 0.28727 0.04497 0.27731 C 0.02986 0.24606 0.03785 0.25926 0.02465 0.22106 C 0.02153 0.2125 0.01771 0.20463 0.01441 0.19606 C 0.00851 0.18009 0.0184 0.20116 0.01007 0.18449 C 0.00556 0.16018 0.01146 0.19028 0.00729 0.17083 C 0.00503 0.16088 0.00503 0.15393 0 0.14375 C -0.00104 0.1419 -0.00208 0.14004 -0.00295 0.13796 C -0.00469 0.13333 -0.00608 0.12754 -0.00729 0.12268 C -0.00781 0.11805 -0.00816 0.11366 -0.00868 0.10903 C -0.00972 0.10139 -0.01163 0.08588 -0.01163 0.08588 C -0.01111 0.0743 -0.01094 0.06273 -0.01024 0.05116 C -0.01007 0.04838 -0.00903 0.04606 -0.00868 0.04329 C -0.00816 0.03889 -0.00764 0.03449 -0.00729 0.02986 C -0.0066 0.02222 -0.0066 0.01435 -0.0059 0.00671 C -0.00556 0.00463 -0.00573 0.00185 -0.00434 0.00092 C -0.00052 -0.00232 0.00417 -0.00347 0.00868 -0.00486 C 0.01094 -0.00579 0.02587 -0.00857 0.02743 -0.0088 C 0.02951 -0.0081 0.03247 -0.00926 0.03333 -0.00695 C 0.03524 -0.00093 0.03472 0.00602 0.03472 0.0125 C 0.03472 0.02917 0.03681 0.04653 0.03333 0.06273 C 0.02639 0.09491 0.01667 0.12639 0.00434 0.15555 C -0.04844 0.2794 -0.10347 0.37407 -0.18698 0.46667 C -0.2967 0.58819 -0.27187 0.58055 -0.34497 0.58634 C -0.36458 0.5625 -0.37066 0.55764 -0.38698 0.5206 C -0.39427 0.5044 -0.39861 0.48588 -0.40434 0.46852 C -0.40486 0.45231 -0.40937 0.43565 -0.4059 0.42014 C -0.40087 0.39861 -0.39479 0.37222 -0.37969 0.36227 C -0.17865 0.22824 -0.19722 0.24143 -0.04635 0.23472 C 0.11198 0.25694 0.28229 0.24838 0.42604 0.36018 C 0.46736 0.39259 0.49566 0.44792 0.53038 0.49167 C 0.53819 0.52338 0.54948 0.5537 0.55365 0.58634 C 0.56146 0.64653 0.55885 0.70185 0.53472 0.75463 C 0.5283 0.76852 0.51858 0.78079 0.50729 0.78727 C 0.49566 0.79421 0.48212 0.7912 0.46962 0.79305 C 0.4474 0.78935 0.42483 0.78796 0.40295 0.78148 C 0.34635 0.76504 0.26406 0.725 0.21302 0.69653 C 0.18594 0.68148 0.15764 0.66852 0.13333 0.64629 C 0.10486 0.62037 0.08177 0.58495 0.05642 0.55347 C 0.05174 0.54768 0.04688 0.54167 0.0434 0.53426 C 0.01302 0.46805 0.00781 0.44653 -0.01458 0.37963 C -0.01684 0.37245 -0.01944 0.36551 -0.0217 0.35833 C -0.02378 0.35254 -0.02622 0.34699 -0.0276 0.34097 C -0.02986 0.33055 -0.03316 0.31713 -0.0349 0.30625 C -0.03542 0.30162 -0.03576 0.29722 -0.03628 0.29259 C -0.03663 0.28935 -0.03715 0.28611 -0.03767 0.2831 C -0.03715 0.25278 -0.0375 0.20162 -0.0349 0.16504 C -0.03385 0.15185 -0.03316 0.15602 -0.03194 0.14375 C -0.02691 0.09699 -0.03437 0.15417 -0.0276 0.11111 C -0.02639 0.10393 -0.02569 0.09676 -0.02465 0.08981 C -0.02431 0.08704 -0.02396 0.08449 -0.02326 0.08194 C -0.0224 0.0794 -0.02118 0.07685 -0.02031 0.0743 C -0.01684 0.06342 -0.02153 0.07361 -0.01597 0.06088 C -0.0151 0.05879 -0.01372 0.05717 -0.01302 0.05486 C -0.00625 0.03426 -0.01389 0.05069 -0.00729 0.0375 C -0.00625 0.03102 -0.00556 0.02454 -0.00434 0.01829 C -0.00347 0.01319 -0.00434 0.00648 -0.00156 0.00278 C 0.00052 0.00023 0.00208 -0.00301 0.00434 -0.00486 C 0.01042 -0.01042 0.00712 -0.00787 0.01441 -0.01273 C 0.01563 -0.0125 0.03438 -0.01227 0.04063 -0.0088 C 0.04219 -0.00787 0.0434 -0.00602 0.04497 -0.00486 C 0.0467 -0.00347 0.04878 -0.00232 0.05069 -0.00116 C 0.05382 0.00417 0.06181 0.0169 0.06372 0.02222 C 0.06858 0.03472 0.0724 0.04792 0.07674 0.06088 C 0.08247 0.09629 0.08837 0.12268 0.07969 0.16319 C 0.07413 0.18889 0.0467 0.26643 0.0217 0.29074 C -0.00156 0.31342 -0.02569 0.33542 -0.05226 0.35069 C -0.15052 0.40741 -0.19722 0.40972 -0.30156 0.43379 C -0.36667 0.42523 -0.39531 0.43495 -0.44792 0.38727 C -0.45833 0.37778 -0.46424 0.36157 -0.47257 0.34861 C -0.47587 0.32754 -0.48264 0.30671 -0.48264 0.28495 C -0.48264 0.22454 -0.44601 0.1581 -0.41892 0.1206 C -0.35226 0.02847 -0.29028 -0.01644 -0.19722 -0.04931 C -0.15764 -0.06343 -0.11597 -0.06366 -0.07535 -0.0706 C 0.03403 -0.04884 0.11233 -0.05116 0.20434 -0.00301 C 0.2158 0.00301 0.22674 0.01088 0.23767 0.01829 C 0.26163 0.03449 0.28299 0.04398 0.3 0.07037 C 0.30451 0.07754 0.30764 0.08588 0.31163 0.09352 C 0.31059 0.0993 0.31059 0.10579 0.30868 0.11111 C 0.3059 0.11852 0.29618 0.12523 0.29132 0.12847 C 0.27708 0.13773 0.27639 0.13704 0.25938 0.1419 C 0.24983 0.14467 0.24028 0.14815 0.23038 0.14977 C 0.21215 0.15254 0.19375 0.15347 0.17535 0.15555 C 0.15799 0.15486 0.14063 0.15463 0.12309 0.15347 C 0.11979 0.15324 0.11354 0.15069 0.11007 0.14977 C 0.10729 0.14884 0.10434 0.14838 0.10139 0.14768 C 0.09861 0.14583 0.09583 0.14352 0.09271 0.1419 C 0.09045 0.14074 0.08767 0.14143 0.08542 0.14004 C 0.08333 0.13866 0.08177 0.13588 0.07969 0.13426 C 0.05625 0.11458 0.09462 0.15 0.06806 0.12268 C 0.0658 0.12037 0.06302 0.11921 0.06076 0.1169 C 0.05799 0.11342 0.05608 0.10903 0.05365 0.10532 C 0.04549 0.09352 0.03663 0.08264 0.02899 0.07037 C 0.02656 0.06667 0.02396 0.06296 0.0217 0.05879 C 0.01962 0.05509 0.01597 0.04722 0.01597 0.04722 L 0.01163 0.02986 L 0.00868 0.01829 C 0.00851 0.01782 0.0066 0.00602 0.00573 0.00463 C 0.00469 0.00301 0.00295 0.00208 0.00139 0.00092 C 0.00052 -0.00116 -0.00017 -0.00347 -0.00156 -0.00486 C -0.00503 -0.0088 -0.00937 -0.00602 -0.01302 -0.00486 C -0.0375 0.02361 -0.05156 0.03889 -0.07535 0.08403 C -0.12465 0.17731 -0.11215 0.13611 -0.1276 0.19792 C -0.12882 0.21042 -0.1316 0.225 -0.12465 0.23657 C -0.10747 0.26574 -0.06094 0.29537 -0.04062 0.30625 C -0.01615 0.31898 0.00885 0.33079 0.03472 0.33704 C 0.0526 0.34143 0.19201 0.34629 0.20295 0.34676 C 0.26372 0.33889 0.29896 0.34167 0.35365 0.31204 C 0.37274 0.30162 0.37951 0.2868 0.39132 0.26759 C 0.39479 0.24537 0.40017 0.2287 0.39132 0.20579 C 0.38628 0.19282 0.37691 0.18356 0.36962 0.17292 C 0.36302 0.16342 0.35226 0.15046 0.34497 0.14375 C 0.33507 0.13495 0.2941 0.10463 0.28403 0.10139 C 0.28021 0.1 0.27622 0.09884 0.2724 0.09745 C 0.26944 0.09629 0.26667 0.09444 0.26372 0.09352 C 0.25851 0.0919 0.25313 0.0912 0.24774 0.08981 C 0.24583 0.08912 0.24392 0.08842 0.24201 0.08773 C 0.23906 0.08704 0.23611 0.0868 0.23333 0.08588 C 0.22934 0.08472 0.22552 0.08333 0.2217 0.08194 C 0.2184 0.08079 0.2151 0.07917 0.21163 0.07824 C 0.20781 0.07708 0.20382 0.07685 0.2 0.07616 C 0.17118 0.06528 0.21389 0.08102 0.17396 0.06852 C 0.17083 0.06759 0.16823 0.06551 0.16528 0.06458 C 0.16233 0.06366 0.15938 0.06366 0.15642 0.06273 C 0.14253 0.0581 0.15313 0.06018 0.14063 0.05486 C 0.13681 0.05347 0.13281 0.05278 0.12899 0.05116 C 0.11597 0.04537 0.11372 0.04213 0.10139 0.03565 C 0.09861 0.03403 0.09566 0.0331 0.09271 0.03171 C 0.09028 0.03055 0.08802 0.02893 0.08542 0.02801 C 0.08351 0.02708 0.0816 0.02685 0.07969 0.02592 C 0.07743 0.025 0.07118 0.02106 0.06806 0.02014 C 0.06528 0.01944 0.06233 0.01898 0.05938 0.01829 C 0.05503 0.0162 0.05087 0.01342 0.04635 0.0125 C 0.04306 0.0118 0.03958 0.01111 0.03628 0.01042 C 0.0309 0.00972 0.02552 0.00949 0.02031 0.00856 C 0.01441 0.00764 0.00295 0.00463 0.00295 0.00463 L 0 0.00092 Z " pathEditMode="relative" ptsTypes="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">
                                      <p:cBhvr>
                                        <p:cTn id="12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3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0 C -0.00035 0.00787 -0.0007 0.01551 -0.00139 0.02315 C -0.00156 0.02523 -0.00243 0.02708 -0.00278 0.02893 C -0.00347 0.03218 -0.00365 0.03542 -0.00434 0.03866 C -0.00469 0.04074 -0.00538 0.04259 -0.00573 0.04444 C -0.00868 0.06042 -0.00573 0.04792 -0.00868 0.0618 C -0.01059 0.0713 -0.0099 0.06505 -0.01302 0.07731 C -0.01684 0.09305 -0.01146 0.07708 -0.01736 0.09282 C -0.01771 0.09537 -0.0191 0.10856 -0.02014 0.11204 C -0.02083 0.11435 -0.0224 0.11597 -0.02309 0.11782 C -0.02431 0.12106 -0.02517 0.1243 -0.02604 0.12755 C -0.02656 0.1294 -0.02691 0.13148 -0.02743 0.13333 C -0.02917 0.13866 -0.03351 0.1493 -0.03611 0.15278 L -0.03906 0.15648 C -0.04202 0.15602 -0.04497 0.15579 -0.04774 0.15463 C -0.05313 0.15255 -0.05625 0.14745 -0.06077 0.14305 C -0.06215 0.14167 -0.06372 0.14051 -0.06511 0.13912 C -0.06667 0.13657 -0.06788 0.1338 -0.06945 0.13148 C -0.07083 0.1294 -0.07257 0.12778 -0.07379 0.12569 C -0.07517 0.12338 -0.07552 0.12037 -0.07674 0.11782 C -0.08646 0.09977 -0.07604 0.12569 -0.08403 0.1044 C -0.08455 0.10046 -0.08472 0.09653 -0.08542 0.09282 C -0.08577 0.09074 -0.08681 0.08912 -0.08681 0.08704 C -0.08681 0.07986 -0.08681 0.07268 -0.08542 0.06574 C -0.08472 0.06204 -0.08264 0.05926 -0.08108 0.05602 C -0.08021 0.05417 -0.07952 0.05162 -0.07813 0.05023 C -0.07517 0.04722 -0.0717 0.04444 -0.06806 0.04259 C -0.05868 0.03796 -0.04549 0.03773 -0.03611 0.0368 C -0.02587 0.03819 0.03854 0.04537 0.05798 0.05023 C 0.06979 0.05324 0.08125 0.05764 0.09288 0.0618 C 0.12118 0.07245 0.12743 0.075 0.15226 0.09468 C 0.15885 0.1 0.16528 0.10555 0.17101 0.11204 C 0.17726 0.11921 0.19062 0.14213 0.19566 0.15069 C 0.19809 0.15926 0.20608 0.18611 0.2059 0.19514 C 0.20555 0.21782 0.20312 0.24051 0.2 0.26296 C 0.1993 0.26852 0.1967 0.27361 0.19427 0.27824 C 0.19132 0.28403 0.18802 0.28935 0.1842 0.29375 C 0.18073 0.29768 0.17656 0.30069 0.17257 0.30347 C 0.16788 0.30648 0.16302 0.30926 0.15798 0.31111 C 0.15 0.31412 0.12187 0.31805 0.11597 0.31898 C 0.09618 0.31829 0.07639 0.31898 0.0566 0.3169 C 0.0375 0.31481 0.02135 0.30856 0.00434 0.29768 C -0.00365 0.29259 -0.01163 0.28727 -0.01875 0.28032 C -0.03056 0.26898 -0.03438 0.25741 -0.04202 0.24167 C -0.04427 0.22824 -0.04879 0.20764 -0.04774 0.19329 C -0.04583 0.16805 -0.04323 0.14282 -0.03906 0.11782 C -0.03681 0.1044 -0.02934 0.09028 -0.0217 0.08125 C -0.01719 0.07593 -0.01215 0.07176 -0.00712 0.06759 C -0.00261 0.06389 0.00226 0.06042 0.00729 0.0581 C 0.01441 0.05463 0.02187 0.05278 0.02899 0.05023 C 0.06094 0.05486 0.09305 0.05648 0.12465 0.06389 C 0.13489 0.0662 0.14444 0.07315 0.15364 0.0794 C 0.16649 0.08773 0.17951 0.10093 0.18854 0.11597 C 0.19305 0.12384 0.19618 0.13264 0.2 0.1412 C 0.20243 0.15208 0.20555 0.16273 0.20729 0.17407 C 0.21267 0.20694 0.21198 0.22292 0.21319 0.25694 C 0.21163 0.27245 0.21337 0.28912 0.20868 0.30347 C 0.20173 0.325 0.17847 0.36782 0.15955 0.38264 C 0.15191 0.38843 0.1434 0.39213 0.13489 0.39421 C 0.12535 0.39676 0.11545 0.3956 0.1059 0.3963 C 0.09427 0.39352 0.08229 0.39282 0.07101 0.38843 C 0.06163 0.38472 0.0375 0.36759 0.02899 0.35764 C 0.02118 0.34815 0.00972 0.32268 0.0059 0.31111 C 0.00173 0.29861 -0.00087 0.28542 -0.00434 0.27245 C -0.00087 0.22685 -0.00122 0.18032 0.0059 0.13542 C 0.00851 0.11805 0.01753 0.1037 0.02465 0.08889 C 0.03264 0.07268 0.04149 0.05741 0.05087 0.04259 C 0.05885 0.02963 0.06719 0.01667 0.07691 0.00579 C 0.09045 -0.00903 0.1125 -0.02593 0.13055 -0.03287 C 0.13663 -0.03519 0.14305 -0.03542 0.1493 -0.03657 C 0.15469 -0.03611 0.16024 -0.03727 0.16528 -0.03472 C 0.16823 -0.0331 0.16979 -0.0287 0.17101 -0.025 C 0.17326 -0.01852 0.17639 0.00949 0.17691 0.01366 C 0.17587 0.03542 0.17778 0.05787 0.17396 0.0794 C 0.17083 0.09676 0.16319 0.11204 0.1566 0.12755 C 0.14809 0.14745 0.13958 0.16736 0.12899 0.18565 C 0.10521 0.22708 0.07864 0.25764 0.04358 0.28218 C 0.00521 0.30903 -0.0191 0.31296 -0.05938 0.32477 C -0.06858 0.32407 -0.07847 0.32778 -0.08681 0.32268 C -0.09045 0.3206 -0.08889 0.3125 -0.08837 0.30741 C -0.0809 0.24051 -0.07899 0.22801 -0.05347 0.17199 C -0.03299 0.12685 -0.00972 0.08912 0.02031 0.05417 C 0.03524 0.0368 0.05173 0.02222 0.06823 0.00787 C 0.0842 -0.00625 0.1217 -0.03588 0.14358 -0.04445 C 0.14965 -0.04676 0.15608 -0.0456 0.16233 -0.0463 C 0.16823 -0.04236 0.17569 -0.04144 0.17986 -0.03472 C 0.18316 -0.02917 0.18212 -0.0206 0.18264 -0.01343 C 0.18351 -0.00255 0.18368 0.00833 0.1842 0.01944 C 0.18368 0.03218 0.18455 0.04537 0.18264 0.0581 C 0.17778 0.09028 0.1625 0.13518 0.15087 0.16227 C 0.14305 0.18055 0.13507 0.19884 0.12465 0.21458 C 0.11458 0.23009 0.10208 0.24259 0.08993 0.25509 C 0.07066 0.27523 0.05503 0.28611 0.03333 0.29954 C 0.02969 0.30185 0.02569 0.30347 0.02187 0.30532 C 0.02222 0.30023 0.02239 0.29491 0.02326 0.28981 C 0.0309 0.24305 0.05121 0.18032 0.06389 0.14699 C 0.08524 0.08981 0.0868 0.08241 0.11163 0.02893 C 0.13142 -0.0132 0.12535 -0.00463 0.13767 -0.0213 C 0.1368 -0.01088 0.13646 -0.00046 0.13489 0.00972 C 0.13316 0.02037 0.13038 0.03055 0.1276 0.04074 C 0.12309 0.05694 0.1191 0.07361 0.11319 0.08889 C 0.10069 0.12083 0.0743 0.16667 0.0566 0.19143 C 0.04687 0.20486 0.03594 0.2169 0.02465 0.22801 C 0.00503 0.24768 -0.00365 0.25555 -0.02448 0.26296 C -0.02795 0.26412 -0.03125 0.26412 -0.03472 0.26481 C -0.03559 0.25972 -0.03733 0.25463 -0.03767 0.2493 C -0.03837 0.22847 -0.03038 0.20116 -0.02743 0.18356 C -0.02656 0.17778 -0.0257 0.17199 -0.02448 0.1662 C -0.02379 0.1618 -0.0224 0.15718 -0.0217 0.15278 C -0.02101 0.14884 -0.02083 0.14491 -0.02014 0.1412 C -0.01997 0.13912 -0.01979 0.1368 -0.01875 0.13542 C -0.01771 0.1338 -0.0158 0.13426 -0.01441 0.13333 C -0.01285 0.13241 -0.01146 0.13102 -0.01007 0.12963 C 0.00816 0.10926 -0.0217 0.13958 0 0.11782 C 0.00104 0.11597 0.00173 0.11389 0.00295 0.11204 C 0.00295 0.11204 0.01198 0.10023 0.01458 0.09676 C 0.01597 0.09468 0.01771 0.09305 0.01892 0.09097 C 0.01979 0.08889 0.02066 0.0868 0.02187 0.08518 C 0.03038 0.07245 0.02899 0.07407 0.03628 0.06759 C 0.03733 0.06574 0.03906 0.06412 0.03923 0.0618 C 0.03958 0.05718 0.03819 0.04815 0.03489 0.04444 C 0.03316 0.04259 0.03108 0.04167 0.02899 0.04074 C 0.02621 0.03912 0.02031 0.0368 0.02031 0.0368 C 0.01892 0.0375 0.01736 0.03773 0.01597 0.03866 C 0.01476 0.03958 0.01389 0.0412 0.01319 0.04259 C 0.01198 0.04444 0.01094 0.0463 0.01024 0.04838 C 0.00903 0.05162 0.00798 0.0588 0.00729 0.0618 C 0.00642 0.06574 0.00434 0.07338 0.00434 0.07338 C 0.00469 0.08333 0.00746 0.12176 0.00434 0.13727 C 0.00382 0.14028 0.00156 0.14236 0 0.14491 C -0.00087 0.14699 -0.00156 0.14907 -0.00278 0.15069 C -0.00452 0.15301 -0.01111 0.15741 -0.01302 0.15856 C -0.0158 0.15995 -0.0217 0.16227 -0.0217 0.16227 C -0.02448 0.1618 -0.02761 0.1618 -0.03038 0.16042 C -0.0316 0.15972 -0.03229 0.15787 -0.03333 0.15648 C -0.03524 0.15347 -0.03715 0.15023 -0.03906 0.14699 C -0.04132 0.14305 -0.04462 0.13518 -0.04636 0.13148 C -0.0467 0.12755 -0.04705 0.12361 -0.04774 0.11991 C -0.04809 0.11782 -0.04879 0.11597 -0.04913 0.11412 C -0.04983 0.11088 -0.05017 0.10764 -0.0507 0.1044 C -0.05017 0.08819 -0.05 0.07222 -0.04913 0.05602 C -0.04913 0.05417 -0.04809 0.05231 -0.04774 0.05023 C -0.0474 0.04815 -0.04583 0.03565 -0.04479 0.03287 C -0.0441 0.03079 -0.03802 0.02037 -0.03767 0.01944 C -0.03559 0.01134 -0.03611 0.00972 -0.02743 0.00579 L -0.01875 0.00208 C -0.00955 0.00347 -0.00729 0.00301 0 0.00579 C 0.00295 0.00694 0.00885 0.00972 0.00885 0.00972 L 0.01892 0.02315 C 0.01979 0.02454 0.02101 0.02569 0.02187 0.02708 C 0.03073 0.04491 0.01927 0.02292 0.0276 0.0368 C 0.02864 0.03866 0.02934 0.04097 0.03055 0.04259 C 0.03177 0.04421 0.03333 0.04514 0.03489 0.04653 C 0.03698 0.05069 0.03767 0.05301 0.04062 0.05602 C 0.04201 0.05764 0.04375 0.05833 0.04496 0.05995 C 0.05573 0.0743 0.0434 0.0625 0.05364 0.07153 C 0.0566 0.07731 0.05677 0.07847 0.06094 0.0831 C 0.06233 0.08472 0.06389 0.08565 0.06528 0.08704 C 0.06632 0.08819 0.06719 0.08981 0.06823 0.09097 C 0.06962 0.09236 0.07118 0.09329 0.07257 0.09468 C 0.07465 0.09722 0.07621 0.10023 0.0783 0.10255 C 0.08055 0.10486 0.08333 0.10602 0.08559 0.10833 C 0.08767 0.11042 0.08923 0.11389 0.09132 0.11597 C 0.10052 0.125 0.09548 0.11944 0.1059 0.13333 C 0.10729 0.13542 0.10851 0.13773 0.11024 0.13912 C 0.11163 0.14051 0.11319 0.14167 0.11458 0.14305 C 0.11562 0.14421 0.11632 0.14583 0.11753 0.14699 C 0.12031 0.14977 0.12326 0.15208 0.12621 0.15463 C 0.13142 0.15926 0.13559 0.16343 0.14201 0.1662 L 0.15087 0.17014 L 0.15521 0.17199 C 0.15851 0.15833 0.15642 0.16389 0.16094 0.15463 C 0.16146 0.15208 0.1618 0.14954 0.16233 0.14699 C 0.16285 0.14491 0.16389 0.14305 0.16389 0.1412 C 0.16389 0.13148 0.16406 0.12153 0.16233 0.11204 C 0.16198 0.10995 0.15955 0.10926 0.15798 0.10833 C 0.15555 0.10648 0.14844 0.10463 0.14653 0.1044 C 0.13212 0.10255 0.10156 0.10116 0.08993 0.10046 C 0.08507 0.1 0.08021 0.09954 0.07535 0.09861 C 0.07153 0.09792 0.06632 0.09606 0.06233 0.09468 C 0.06094 0.09352 0.05937 0.09213 0.05798 0.09097 C 0.05608 0.08912 0.05434 0.0868 0.05226 0.08518 C 0.04983 0.0831 0.04739 0.08125 0.04496 0.0794 C 0.04358 0.07801 0.04201 0.07662 0.04062 0.07546 C 0.03854 0.07106 0.03785 0.06898 0.03489 0.06574 C 0.03351 0.06435 0.03194 0.06319 0.03055 0.0618 C 0.02951 0.05995 0.02882 0.05787 0.0276 0.05602 C 0.02031 0.04537 0.02118 0.04653 0.01458 0.04074 C 0.01337 0.03588 0.01302 0.03287 0.01024 0.02893 C 0.00903 0.02731 0.00729 0.02639 0.0059 0.02523 C 0.00538 0.02315 0.00503 0.0213 0.00434 0.01944 C 0.00364 0.01736 0.00226 0.01574 0.00156 0.01366 C -0.00382 -0.00232 0.00173 0.00602 -0.00434 -0.00185 L -0.00573 -0.00764 L -0.39983 -0.19884 L 0 0 Z " pathEditMode="relative" ptsTypes="AAAAAAAAAAAAAAAAAAAAAAAAAAAAAAAAAAAAAAAAAAAAAAAAAAAAAAAAAAAAAAAAAAAAAAAAAAAAAAAAAAAAAAAAAAAAAAAAAAAAAAAAAAAAAAAAAAAAAAAAAAAAAAAAAAAAAAAAAAAAAAAAAAAAAAAAAAAAAAAAAAAAAAAAAAAAAAAAAAAAAAAAAAAAAAAAAAAAA">
                                      <p:cBhvr>
                                        <p:cTn id="14" dur="2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5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0 C -0.00035 0.00787 -0.0007 0.01551 -0.00139 0.02315 C -0.00156 0.02523 -0.00243 0.02708 -0.00278 0.02893 C -0.00347 0.03218 -0.00365 0.03542 -0.00434 0.03866 C -0.00469 0.04074 -0.00538 0.04259 -0.00573 0.04444 C -0.00868 0.06042 -0.00573 0.04792 -0.00868 0.0618 C -0.01059 0.0713 -0.0099 0.06505 -0.01302 0.07731 C -0.01684 0.09305 -0.01146 0.07708 -0.01736 0.09282 C -0.01771 0.09537 -0.0191 0.10856 -0.02014 0.11204 C -0.02083 0.11435 -0.0224 0.11597 -0.02309 0.11782 C -0.02431 0.12106 -0.02517 0.1243 -0.02604 0.12755 C -0.02656 0.1294 -0.02691 0.13148 -0.02743 0.13333 C -0.02917 0.13866 -0.03351 0.1493 -0.03611 0.15278 L -0.03906 0.15648 C -0.04202 0.15602 -0.04497 0.15579 -0.04774 0.15463 C -0.05313 0.15255 -0.05625 0.14745 -0.06077 0.14305 C -0.06215 0.14167 -0.06372 0.14051 -0.06511 0.13912 C -0.06667 0.13657 -0.06788 0.1338 -0.06945 0.13148 C -0.07083 0.1294 -0.07257 0.12778 -0.07379 0.12569 C -0.07517 0.12338 -0.07552 0.12037 -0.07674 0.11782 C -0.08646 0.09977 -0.07604 0.12569 -0.08403 0.1044 C -0.08455 0.10046 -0.08472 0.09653 -0.08542 0.09282 C -0.08577 0.09074 -0.08681 0.08912 -0.08681 0.08704 C -0.08681 0.07986 -0.08681 0.07268 -0.08542 0.06574 C -0.08472 0.06204 -0.08264 0.05926 -0.08108 0.05602 C -0.08021 0.05417 -0.07952 0.05162 -0.07813 0.05023 C -0.07517 0.04722 -0.0717 0.04444 -0.06806 0.04259 C -0.05868 0.03796 -0.04549 0.03773 -0.03611 0.0368 C -0.02587 0.03819 0.03854 0.04537 0.05798 0.05023 C 0.06979 0.05324 0.08125 0.05764 0.09288 0.0618 C 0.12118 0.07245 0.12743 0.075 0.15226 0.09468 C 0.15885 0.1 0.16528 0.10555 0.17101 0.11204 C 0.17726 0.11921 0.19062 0.14213 0.19566 0.15069 C 0.19809 0.15926 0.20608 0.18611 0.2059 0.19514 C 0.20555 0.21782 0.20312 0.24051 0.2 0.26296 C 0.1993 0.26852 0.1967 0.27361 0.19427 0.27824 C 0.19132 0.28403 0.18802 0.28935 0.1842 0.29375 C 0.18073 0.29768 0.17656 0.30069 0.17257 0.30347 C 0.16788 0.30648 0.16302 0.30926 0.15798 0.31111 C 0.15 0.31412 0.12187 0.31805 0.11597 0.31898 C 0.09618 0.31829 0.07639 0.31898 0.0566 0.3169 C 0.0375 0.31481 0.02135 0.30856 0.00434 0.29768 C -0.00365 0.29259 -0.01163 0.28727 -0.01875 0.28032 C -0.03056 0.26898 -0.03438 0.25741 -0.04202 0.24167 C -0.04427 0.22824 -0.04879 0.20764 -0.04774 0.19329 C -0.04583 0.16805 -0.04323 0.14282 -0.03906 0.11782 C -0.03681 0.1044 -0.02934 0.09028 -0.0217 0.08125 C -0.01719 0.07593 -0.01215 0.07176 -0.00712 0.06759 C -0.00261 0.06389 0.00226 0.06042 0.00729 0.0581 C 0.01441 0.05463 0.02187 0.05278 0.02899 0.05023 C 0.06094 0.05486 0.09305 0.05648 0.12465 0.06389 C 0.13489 0.0662 0.14444 0.07315 0.15364 0.0794 C 0.16649 0.08773 0.17951 0.10093 0.18854 0.11597 C 0.19305 0.12384 0.19618 0.13264 0.2 0.1412 C 0.20243 0.15208 0.20555 0.16273 0.20729 0.17407 C 0.21267 0.20694 0.21198 0.22292 0.21319 0.25694 C 0.21163 0.27245 0.21337 0.28912 0.20868 0.30347 C 0.20173 0.325 0.17847 0.36782 0.15955 0.38264 C 0.15191 0.38843 0.1434 0.39213 0.13489 0.39421 C 0.12535 0.39676 0.11545 0.3956 0.1059 0.3963 C 0.09427 0.39352 0.08229 0.39282 0.07101 0.38843 C 0.06163 0.38472 0.0375 0.36759 0.02899 0.35764 C 0.02118 0.34815 0.00972 0.32268 0.0059 0.31111 C 0.00173 0.29861 -0.00087 0.28542 -0.00434 0.27245 C -0.00087 0.22685 -0.00122 0.18032 0.0059 0.13542 C 0.00851 0.11805 0.01753 0.1037 0.02465 0.08889 C 0.03264 0.07268 0.04149 0.05741 0.05087 0.04259 C 0.05885 0.02963 0.06719 0.01667 0.07691 0.00579 C 0.09045 -0.00903 0.1125 -0.02593 0.13055 -0.03287 C 0.13663 -0.03519 0.14305 -0.03542 0.1493 -0.03657 C 0.15469 -0.03611 0.16024 -0.03727 0.16528 -0.03472 C 0.16823 -0.0331 0.16979 -0.0287 0.17101 -0.025 C 0.17326 -0.01852 0.17639 0.00949 0.17691 0.01366 C 0.17587 0.03542 0.17778 0.05787 0.17396 0.0794 C 0.17083 0.09676 0.16319 0.11204 0.1566 0.12755 C 0.14809 0.14745 0.13958 0.16736 0.12899 0.18565 C 0.10521 0.22708 0.07864 0.25764 0.04358 0.28218 C 0.00521 0.30903 -0.0191 0.31296 -0.05938 0.32477 C -0.06858 0.32407 -0.07847 0.32778 -0.08681 0.32268 C -0.09045 0.3206 -0.08889 0.3125 -0.08837 0.30741 C -0.0809 0.24051 -0.07899 0.22801 -0.05347 0.17199 C -0.03299 0.12685 -0.00972 0.08912 0.02031 0.05417 C 0.03524 0.0368 0.05173 0.02222 0.06823 0.00787 C 0.0842 -0.00625 0.1217 -0.03588 0.14358 -0.04445 C 0.14965 -0.04676 0.15608 -0.0456 0.16233 -0.0463 C 0.16823 -0.04236 0.17569 -0.04144 0.17986 -0.03472 C 0.18316 -0.02917 0.18212 -0.0206 0.18264 -0.01343 C 0.18351 -0.00255 0.18368 0.00833 0.1842 0.01944 C 0.18368 0.03218 0.18455 0.04537 0.18264 0.0581 C 0.17778 0.09028 0.1625 0.13518 0.15087 0.16227 C 0.14305 0.18055 0.13507 0.19884 0.12465 0.21458 C 0.11458 0.23009 0.10208 0.24259 0.08993 0.25509 C 0.07066 0.27523 0.05503 0.28611 0.03333 0.29954 C 0.02969 0.30185 0.02569 0.30347 0.02187 0.30532 C 0.02222 0.30023 0.02239 0.29491 0.02326 0.28981 C 0.0309 0.24305 0.05121 0.18032 0.06389 0.14699 C 0.08524 0.08981 0.0868 0.08241 0.11163 0.02893 C 0.13142 -0.0132 0.12535 -0.00463 0.13767 -0.0213 C 0.1368 -0.01088 0.13646 -0.00046 0.13489 0.00972 C 0.13316 0.02037 0.13038 0.03055 0.1276 0.04074 C 0.12309 0.05694 0.1191 0.07361 0.11319 0.08889 C 0.10069 0.12083 0.0743 0.16667 0.0566 0.19143 C 0.04687 0.20486 0.03594 0.2169 0.02465 0.22801 C 0.00503 0.24768 -0.00365 0.25555 -0.02448 0.26296 C -0.02795 0.26412 -0.03125 0.26412 -0.03472 0.26481 C -0.03559 0.25972 -0.03733 0.25463 -0.03767 0.2493 C -0.03837 0.22847 -0.03038 0.20116 -0.02743 0.18356 C -0.02656 0.17778 -0.0257 0.17199 -0.02448 0.1662 C -0.02379 0.1618 -0.0224 0.15718 -0.0217 0.15278 C -0.02101 0.14884 -0.02083 0.14491 -0.02014 0.1412 C -0.01997 0.13912 -0.01979 0.1368 -0.01875 0.13542 C -0.01771 0.1338 -0.0158 0.13426 -0.01441 0.13333 C -0.01285 0.13241 -0.01146 0.13102 -0.01007 0.12963 C 0.00816 0.10926 -0.0217 0.13958 0 0.11782 C 0.00104 0.11597 0.00173 0.11389 0.00295 0.11204 C 0.00295 0.11204 0.01198 0.10023 0.01458 0.09676 C 0.01597 0.09468 0.01771 0.09305 0.01892 0.09097 C 0.01979 0.08889 0.02066 0.0868 0.02187 0.08518 C 0.03038 0.07245 0.02899 0.07407 0.03628 0.06759 C 0.03733 0.06574 0.03906 0.06412 0.03923 0.0618 C 0.03958 0.05718 0.03819 0.04815 0.03489 0.04444 C 0.03316 0.04259 0.03108 0.04167 0.02899 0.04074 C 0.02621 0.03912 0.02031 0.0368 0.02031 0.0368 C 0.01892 0.0375 0.01736 0.03773 0.01597 0.03866 C 0.01476 0.03958 0.01389 0.0412 0.01319 0.04259 C 0.01198 0.04444 0.01094 0.0463 0.01024 0.04838 C 0.00903 0.05162 0.00798 0.0588 0.00729 0.0618 C 0.00642 0.06574 0.00434 0.07338 0.00434 0.07338 C 0.00469 0.08333 0.00746 0.12176 0.00434 0.13727 C 0.00382 0.14028 0.00156 0.14236 0 0.14491 C -0.00087 0.14699 -0.00156 0.14907 -0.00278 0.15069 C -0.00452 0.15301 -0.01111 0.15741 -0.01302 0.15856 C -0.0158 0.15995 -0.0217 0.16227 -0.0217 0.16227 C -0.02448 0.1618 -0.02761 0.1618 -0.03038 0.16042 C -0.0316 0.15972 -0.03229 0.15787 -0.03333 0.15648 C -0.03524 0.15347 -0.03715 0.15023 -0.03906 0.14699 C -0.04132 0.14305 -0.04462 0.13518 -0.04636 0.13148 C -0.0467 0.12755 -0.04705 0.12361 -0.04774 0.11991 C -0.04809 0.11782 -0.04879 0.11597 -0.04913 0.11412 C -0.04983 0.11088 -0.05017 0.10764 -0.0507 0.1044 C -0.05017 0.08819 -0.05 0.07222 -0.04913 0.05602 C -0.04913 0.05417 -0.04809 0.05231 -0.04774 0.05023 C -0.0474 0.04815 -0.04583 0.03565 -0.04479 0.03287 C -0.0441 0.03079 -0.03802 0.02037 -0.03767 0.01944 C -0.03559 0.01134 -0.03611 0.00972 -0.02743 0.00579 L -0.01875 0.00208 C -0.00955 0.00347 -0.00729 0.00301 0 0.00579 C 0.00295 0.00694 0.00885 0.00972 0.00885 0.00972 L 0.01892 0.02315 C 0.01979 0.02454 0.02101 0.02569 0.02187 0.02708 C 0.03073 0.04491 0.01927 0.02292 0.0276 0.0368 C 0.02864 0.03866 0.02934 0.04097 0.03055 0.04259 C 0.03177 0.04421 0.03333 0.04514 0.03489 0.04653 C 0.03698 0.05069 0.03767 0.05301 0.04062 0.05602 C 0.04201 0.05764 0.04375 0.05833 0.04496 0.05995 C 0.05573 0.0743 0.0434 0.0625 0.05364 0.07153 C 0.0566 0.07731 0.05677 0.07847 0.06094 0.0831 C 0.06233 0.08472 0.06389 0.08565 0.06528 0.08704 C 0.06632 0.08819 0.06719 0.08981 0.06823 0.09097 C 0.06962 0.09236 0.07118 0.09329 0.07257 0.09468 C 0.07465 0.09722 0.07621 0.10023 0.0783 0.10255 C 0.08055 0.10486 0.08333 0.10602 0.08559 0.10833 C 0.08767 0.11042 0.08923 0.11389 0.09132 0.11597 C 0.10052 0.125 0.09548 0.11944 0.1059 0.13333 C 0.10729 0.13542 0.10851 0.13773 0.11024 0.13912 C 0.11163 0.14051 0.11319 0.14167 0.11458 0.14305 C 0.11562 0.14421 0.11632 0.14583 0.11753 0.14699 C 0.12031 0.14977 0.12326 0.15208 0.12621 0.15463 C 0.13142 0.15926 0.13559 0.16343 0.14201 0.1662 L 0.15087 0.17014 L 0.15521 0.17199 C 0.15851 0.15833 0.15642 0.16389 0.16094 0.15463 C 0.16146 0.15208 0.1618 0.14954 0.16233 0.14699 C 0.16285 0.14491 0.16389 0.14305 0.16389 0.1412 C 0.16389 0.13148 0.16406 0.12153 0.16233 0.11204 C 0.16198 0.10995 0.15955 0.10926 0.15798 0.10833 C 0.15555 0.10648 0.14844 0.10463 0.14653 0.1044 C 0.13212 0.10255 0.10156 0.10116 0.08993 0.10046 C 0.08507 0.1 0.08021 0.09954 0.07535 0.09861 C 0.07153 0.09792 0.06632 0.09606 0.06233 0.09468 C 0.06094 0.09352 0.05937 0.09213 0.05798 0.09097 C 0.05608 0.08912 0.05434 0.0868 0.05226 0.08518 C 0.04983 0.0831 0.04739 0.08125 0.04496 0.0794 C 0.04358 0.07801 0.04201 0.07662 0.04062 0.07546 C 0.03854 0.07106 0.03785 0.06898 0.03489 0.06574 C 0.03351 0.06435 0.03194 0.06319 0.03055 0.0618 C 0.02951 0.05995 0.02882 0.05787 0.0276 0.05602 C 0.02031 0.04537 0.02118 0.04653 0.01458 0.04074 C 0.01337 0.03588 0.01302 0.03287 0.01024 0.02893 C 0.00903 0.02731 0.00729 0.02639 0.0059 0.02523 C 0.00538 0.02315 0.00503 0.0213 0.00434 0.01944 C 0.00364 0.01736 0.00226 0.01574 0.00156 0.01366 C -0.00382 -0.00232 0.00173 0.00602 -0.00434 -0.00185 L -0.00573 -0.00764 L -0.39983 -0.19884 L 0 0 Z " pathEditMode="relative" ptsTypes="AAAAAAAAAAAAAAAAAAAAAAAAAAAAAAAAAAAAAAAAAAAAAAAAAAAAAAAAAAAAAAAAAAAAAAAAAAAAAAAAAAAAAAAAAAAAAAAAAAAAAAAAAAAAAAAAAAAAAAAAAAAAAAAAAAAAAAAAAAAAAAAAAAAAAAAAAAAAAAAAAAAAAAAAAAAAAAAAAAAAAAAAAAAAAAAAAAAAA">
                                      <p:cBhvr>
                                        <p:cTn id="16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7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0 C -0.00035 0.00787 -0.0007 0.01551 -0.00139 0.02315 C -0.00156 0.02523 -0.00243 0.02708 -0.00278 0.02893 C -0.00347 0.03218 -0.00365 0.03542 -0.00434 0.03866 C -0.00469 0.04074 -0.00538 0.04259 -0.00573 0.04444 C -0.00868 0.06042 -0.00573 0.04792 -0.00868 0.0618 C -0.01059 0.0713 -0.0099 0.06505 -0.01302 0.07731 C -0.01684 0.09305 -0.01146 0.07708 -0.01736 0.09282 C -0.01771 0.09537 -0.0191 0.10856 -0.02014 0.11204 C -0.02083 0.11435 -0.0224 0.11597 -0.02309 0.11782 C -0.02431 0.12106 -0.02517 0.1243 -0.02604 0.12755 C -0.02656 0.1294 -0.02691 0.13148 -0.02743 0.13333 C -0.02917 0.13866 -0.03351 0.1493 -0.03611 0.15278 L -0.03906 0.15648 C -0.04202 0.15602 -0.04497 0.15579 -0.04774 0.15463 C -0.05313 0.15255 -0.05625 0.14745 -0.06077 0.14305 C -0.06215 0.14167 -0.06372 0.14051 -0.06511 0.13912 C -0.06667 0.13657 -0.06788 0.1338 -0.06945 0.13148 C -0.07083 0.1294 -0.07257 0.12778 -0.07379 0.12569 C -0.07517 0.12338 -0.07552 0.12037 -0.07674 0.11782 C -0.08646 0.09977 -0.07604 0.12569 -0.08403 0.1044 C -0.08455 0.10046 -0.08472 0.09653 -0.08542 0.09282 C -0.08577 0.09074 -0.08681 0.08912 -0.08681 0.08704 C -0.08681 0.07986 -0.08681 0.07268 -0.08542 0.06574 C -0.08472 0.06204 -0.08264 0.05926 -0.08108 0.05602 C -0.08021 0.05417 -0.07952 0.05162 -0.07813 0.05023 C -0.07517 0.04722 -0.0717 0.04444 -0.06806 0.04259 C -0.05868 0.03796 -0.04549 0.03773 -0.03611 0.0368 C -0.02587 0.03819 0.03854 0.04537 0.05798 0.05023 C 0.06979 0.05324 0.08125 0.05764 0.09288 0.0618 C 0.12118 0.07245 0.12743 0.075 0.15226 0.09468 C 0.15885 0.1 0.16528 0.10555 0.17101 0.11204 C 0.17726 0.11921 0.19062 0.14213 0.19566 0.15069 C 0.19809 0.15926 0.20608 0.18611 0.2059 0.19514 C 0.20555 0.21782 0.20312 0.24051 0.2 0.26296 C 0.1993 0.26852 0.1967 0.27361 0.19427 0.27824 C 0.19132 0.28403 0.18802 0.28935 0.1842 0.29375 C 0.18073 0.29768 0.17656 0.30069 0.17257 0.30347 C 0.16788 0.30648 0.16302 0.30926 0.15798 0.31111 C 0.15 0.31412 0.12187 0.31805 0.11597 0.31898 C 0.09618 0.31829 0.07639 0.31898 0.0566 0.3169 C 0.0375 0.31481 0.02135 0.30856 0.00434 0.29768 C -0.00365 0.29259 -0.01163 0.28727 -0.01875 0.28032 C -0.03056 0.26898 -0.03438 0.25741 -0.04202 0.24167 C -0.04427 0.22824 -0.04879 0.20764 -0.04774 0.19329 C -0.04583 0.16805 -0.04323 0.14282 -0.03906 0.11782 C -0.03681 0.1044 -0.02934 0.09028 -0.0217 0.08125 C -0.01719 0.07593 -0.01215 0.07176 -0.00712 0.06759 C -0.00261 0.06389 0.00226 0.06042 0.00729 0.0581 C 0.01441 0.05463 0.02187 0.05278 0.02899 0.05023 C 0.06094 0.05486 0.09305 0.05648 0.12465 0.06389 C 0.13489 0.0662 0.14444 0.07315 0.15364 0.0794 C 0.16649 0.08773 0.17951 0.10093 0.18854 0.11597 C 0.19305 0.12384 0.19618 0.13264 0.2 0.1412 C 0.20243 0.15208 0.20555 0.16273 0.20729 0.17407 C 0.21267 0.20694 0.21198 0.22292 0.21319 0.25694 C 0.21163 0.27245 0.21337 0.28912 0.20868 0.30347 C 0.20173 0.325 0.17847 0.36782 0.15955 0.38264 C 0.15191 0.38843 0.1434 0.39213 0.13489 0.39421 C 0.12535 0.39676 0.11545 0.3956 0.1059 0.3963 C 0.09427 0.39352 0.08229 0.39282 0.07101 0.38843 C 0.06163 0.38472 0.0375 0.36759 0.02899 0.35764 C 0.02118 0.34815 0.00972 0.32268 0.0059 0.31111 C 0.00173 0.29861 -0.00087 0.28542 -0.00434 0.27245 C -0.00087 0.22685 -0.00122 0.18032 0.0059 0.13542 C 0.00851 0.11805 0.01753 0.1037 0.02465 0.08889 C 0.03264 0.07268 0.04149 0.05741 0.05087 0.04259 C 0.05885 0.02963 0.06719 0.01667 0.07691 0.00579 C 0.09045 -0.00903 0.1125 -0.02593 0.13055 -0.03287 C 0.13663 -0.03519 0.14305 -0.03542 0.1493 -0.03657 C 0.15469 -0.03611 0.16024 -0.03727 0.16528 -0.03472 C 0.16823 -0.0331 0.16979 -0.0287 0.17101 -0.025 C 0.17326 -0.01852 0.17639 0.00949 0.17691 0.01366 C 0.17587 0.03542 0.17778 0.05787 0.17396 0.0794 C 0.17083 0.09676 0.16319 0.11204 0.1566 0.12755 C 0.14809 0.14745 0.13958 0.16736 0.12899 0.18565 C 0.10521 0.22708 0.07864 0.25764 0.04358 0.28218 C 0.00521 0.30903 -0.0191 0.31296 -0.05938 0.32477 C -0.06858 0.32407 -0.07847 0.32778 -0.08681 0.32268 C -0.09045 0.3206 -0.08889 0.3125 -0.08837 0.30741 C -0.0809 0.24051 -0.07899 0.22801 -0.05347 0.17199 C -0.03299 0.12685 -0.00972 0.08912 0.02031 0.05417 C 0.03524 0.0368 0.05173 0.02222 0.06823 0.00787 C 0.0842 -0.00625 0.1217 -0.03588 0.14358 -0.04445 C 0.14965 -0.04676 0.15608 -0.0456 0.16233 -0.0463 C 0.16823 -0.04236 0.17569 -0.04144 0.17986 -0.03472 C 0.18316 -0.02917 0.18212 -0.0206 0.18264 -0.01343 C 0.18351 -0.00255 0.18368 0.00833 0.1842 0.01944 C 0.18368 0.03218 0.18455 0.04537 0.18264 0.0581 C 0.17778 0.09028 0.1625 0.13518 0.15087 0.16227 C 0.14305 0.18055 0.13507 0.19884 0.12465 0.21458 C 0.11458 0.23009 0.10208 0.24259 0.08993 0.25509 C 0.07066 0.27523 0.05503 0.28611 0.03333 0.29954 C 0.02969 0.30185 0.02569 0.30347 0.02187 0.30532 C 0.02222 0.30023 0.02239 0.29491 0.02326 0.28981 C 0.0309 0.24305 0.05121 0.18032 0.06389 0.14699 C 0.08524 0.08981 0.0868 0.08241 0.11163 0.02893 C 0.13142 -0.0132 0.12535 -0.00463 0.13767 -0.0213 C 0.1368 -0.01088 0.13646 -0.00046 0.13489 0.00972 C 0.13316 0.02037 0.13038 0.03055 0.1276 0.04074 C 0.12309 0.05694 0.1191 0.07361 0.11319 0.08889 C 0.10069 0.12083 0.0743 0.16667 0.0566 0.19143 C 0.04687 0.20486 0.03594 0.2169 0.02465 0.22801 C 0.00503 0.24768 -0.00365 0.25555 -0.02448 0.26296 C -0.02795 0.26412 -0.03125 0.26412 -0.03472 0.26481 C -0.03559 0.25972 -0.03733 0.25463 -0.03767 0.2493 C -0.03837 0.22847 -0.03038 0.20116 -0.02743 0.18356 C -0.02656 0.17778 -0.0257 0.17199 -0.02448 0.1662 C -0.02379 0.1618 -0.0224 0.15718 -0.0217 0.15278 C -0.02101 0.14884 -0.02083 0.14491 -0.02014 0.1412 C -0.01997 0.13912 -0.01979 0.1368 -0.01875 0.13542 C -0.01771 0.1338 -0.0158 0.13426 -0.01441 0.13333 C -0.01285 0.13241 -0.01146 0.13102 -0.01007 0.12963 C 0.00816 0.10926 -0.0217 0.13958 0 0.11782 C 0.00104 0.11597 0.00173 0.11389 0.00295 0.11204 C 0.00295 0.11204 0.01198 0.10023 0.01458 0.09676 C 0.01597 0.09468 0.01771 0.09305 0.01892 0.09097 C 0.01979 0.08889 0.02066 0.0868 0.02187 0.08518 C 0.03038 0.07245 0.02899 0.07407 0.03628 0.06759 C 0.03733 0.06574 0.03906 0.06412 0.03923 0.0618 C 0.03958 0.05718 0.03819 0.04815 0.03489 0.04444 C 0.03316 0.04259 0.03108 0.04167 0.02899 0.04074 C 0.02621 0.03912 0.02031 0.0368 0.02031 0.0368 C 0.01892 0.0375 0.01736 0.03773 0.01597 0.03866 C 0.01476 0.03958 0.01389 0.0412 0.01319 0.04259 C 0.01198 0.04444 0.01094 0.0463 0.01024 0.04838 C 0.00903 0.05162 0.00798 0.0588 0.00729 0.0618 C 0.00642 0.06574 0.00434 0.07338 0.00434 0.07338 C 0.00469 0.08333 0.00746 0.12176 0.00434 0.13727 C 0.00382 0.14028 0.00156 0.14236 0 0.14491 C -0.00087 0.14699 -0.00156 0.14907 -0.00278 0.15069 C -0.00452 0.15301 -0.01111 0.15741 -0.01302 0.15856 C -0.0158 0.15995 -0.0217 0.16227 -0.0217 0.16227 C -0.02448 0.1618 -0.02761 0.1618 -0.03038 0.16042 C -0.0316 0.15972 -0.03229 0.15787 -0.03333 0.15648 C -0.03524 0.15347 -0.03715 0.15023 -0.03906 0.14699 C -0.04132 0.14305 -0.04462 0.13518 -0.04636 0.13148 C -0.0467 0.12755 -0.04705 0.12361 -0.04774 0.11991 C -0.04809 0.11782 -0.04879 0.11597 -0.04913 0.11412 C -0.04983 0.11088 -0.05017 0.10764 -0.0507 0.1044 C -0.05017 0.08819 -0.05 0.07222 -0.04913 0.05602 C -0.04913 0.05417 -0.04809 0.05231 -0.04774 0.05023 C -0.0474 0.04815 -0.04583 0.03565 -0.04479 0.03287 C -0.0441 0.03079 -0.03802 0.02037 -0.03767 0.01944 C -0.03559 0.01134 -0.03611 0.00972 -0.02743 0.00579 L -0.01875 0.00208 C -0.00955 0.00347 -0.00729 0.00301 0 0.00579 C 0.00295 0.00694 0.00885 0.00972 0.00885 0.00972 L 0.01892 0.02315 C 0.01979 0.02454 0.02101 0.02569 0.02187 0.02708 C 0.03073 0.04491 0.01927 0.02292 0.0276 0.0368 C 0.02864 0.03866 0.02934 0.04097 0.03055 0.04259 C 0.03177 0.04421 0.03333 0.04514 0.03489 0.04653 C 0.03698 0.05069 0.03767 0.05301 0.04062 0.05602 C 0.04201 0.05764 0.04375 0.05833 0.04496 0.05995 C 0.05573 0.0743 0.0434 0.0625 0.05364 0.07153 C 0.0566 0.07731 0.05677 0.07847 0.06094 0.0831 C 0.06233 0.08472 0.06389 0.08565 0.06528 0.08704 C 0.06632 0.08819 0.06719 0.08981 0.06823 0.09097 C 0.06962 0.09236 0.07118 0.09329 0.07257 0.09468 C 0.07465 0.09722 0.07621 0.10023 0.0783 0.10255 C 0.08055 0.10486 0.08333 0.10602 0.08559 0.10833 C 0.08767 0.11042 0.08923 0.11389 0.09132 0.11597 C 0.10052 0.125 0.09548 0.11944 0.1059 0.13333 C 0.10729 0.13542 0.10851 0.13773 0.11024 0.13912 C 0.11163 0.14051 0.11319 0.14167 0.11458 0.14305 C 0.11562 0.14421 0.11632 0.14583 0.11753 0.14699 C 0.12031 0.14977 0.12326 0.15208 0.12621 0.15463 C 0.13142 0.15926 0.13559 0.16343 0.14201 0.1662 L 0.15087 0.17014 L 0.15521 0.17199 C 0.15851 0.15833 0.15642 0.16389 0.16094 0.15463 C 0.16146 0.15208 0.1618 0.14954 0.16233 0.14699 C 0.16285 0.14491 0.16389 0.14305 0.16389 0.1412 C 0.16389 0.13148 0.16406 0.12153 0.16233 0.11204 C 0.16198 0.10995 0.15955 0.10926 0.15798 0.10833 C 0.15555 0.10648 0.14844 0.10463 0.14653 0.1044 C 0.13212 0.10255 0.10156 0.10116 0.08993 0.10046 C 0.08507 0.1 0.08021 0.09954 0.07535 0.09861 C 0.07153 0.09792 0.06632 0.09606 0.06233 0.09468 C 0.06094 0.09352 0.05937 0.09213 0.05798 0.09097 C 0.05608 0.08912 0.05434 0.0868 0.05226 0.08518 C 0.04983 0.0831 0.04739 0.08125 0.04496 0.0794 C 0.04358 0.07801 0.04201 0.07662 0.04062 0.07546 C 0.03854 0.07106 0.03785 0.06898 0.03489 0.06574 C 0.03351 0.06435 0.03194 0.06319 0.03055 0.0618 C 0.02951 0.05995 0.02882 0.05787 0.0276 0.05602 C 0.02031 0.04537 0.02118 0.04653 0.01458 0.04074 C 0.01337 0.03588 0.01302 0.03287 0.01024 0.02893 C 0.00903 0.02731 0.00729 0.02639 0.0059 0.02523 C 0.00538 0.02315 0.00503 0.0213 0.00434 0.01944 C 0.00364 0.01736 0.00226 0.01574 0.00156 0.01366 C -0.00382 -0.00232 0.00173 0.00602 -0.00434 -0.00185 L -0.00573 -0.00764 L -0.39983 -0.19884 L 0 0 Z " pathEditMode="relative" ptsTypes="AAAAAAAAAAAAAAAAAAAAAAAAAAAAAAAAAAAAAAAAAAAAAAAAAAAAAAAAAAAAAAAAAAAAAAAAAAAAAAAAAAAAAAAAAAAAAAAAAAAAAAAAAAAAAAAAAAAAAAAAAAAAAAAAAAAAAAAAAAAAAAAAAAAAAAAAAAAAAAAAAAAAAAAAAAAAAAAAAAAAAAAAAAAAAAAAAAAAA">
                                      <p:cBhvr>
                                        <p:cTn id="18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9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0 C -0.00035 0.00787 -0.0007 0.01551 -0.00139 0.02315 C -0.00156 0.02523 -0.00243 0.02708 -0.00278 0.02893 C -0.00347 0.03218 -0.00365 0.03542 -0.00434 0.03866 C -0.00469 0.04074 -0.00538 0.04259 -0.00573 0.04444 C -0.00868 0.06042 -0.00573 0.04792 -0.00868 0.0618 C -0.01059 0.0713 -0.0099 0.06505 -0.01302 0.07731 C -0.01684 0.09305 -0.01146 0.07708 -0.01736 0.09282 C -0.01771 0.09537 -0.0191 0.10856 -0.02014 0.11204 C -0.02083 0.11435 -0.0224 0.11597 -0.02309 0.11782 C -0.02431 0.12106 -0.02517 0.1243 -0.02604 0.12755 C -0.02656 0.1294 -0.02691 0.13148 -0.02743 0.13333 C -0.02917 0.13866 -0.03351 0.1493 -0.03611 0.15278 L -0.03906 0.15648 C -0.04202 0.15602 -0.04497 0.15579 -0.04774 0.15463 C -0.05313 0.15255 -0.05625 0.14745 -0.06077 0.14305 C -0.06215 0.14167 -0.06372 0.14051 -0.06511 0.13912 C -0.06667 0.13657 -0.06788 0.1338 -0.06945 0.13148 C -0.07083 0.1294 -0.07257 0.12778 -0.07379 0.12569 C -0.07517 0.12338 -0.07552 0.12037 -0.07674 0.11782 C -0.08646 0.09977 -0.07604 0.12569 -0.08403 0.1044 C -0.08455 0.10046 -0.08472 0.09653 -0.08542 0.09282 C -0.08577 0.09074 -0.08681 0.08912 -0.08681 0.08704 C -0.08681 0.07986 -0.08681 0.07268 -0.08542 0.06574 C -0.08472 0.06204 -0.08264 0.05926 -0.08108 0.05602 C -0.08021 0.05417 -0.07952 0.05162 -0.07813 0.05023 C -0.07517 0.04722 -0.0717 0.04444 -0.06806 0.04259 C -0.05868 0.03796 -0.04549 0.03773 -0.03611 0.0368 C -0.02587 0.03819 0.03854 0.04537 0.05798 0.05023 C 0.06979 0.05324 0.08125 0.05764 0.09288 0.0618 C 0.12118 0.07245 0.12743 0.075 0.15226 0.09468 C 0.15885 0.1 0.16528 0.10555 0.17101 0.11204 C 0.17726 0.11921 0.19062 0.14213 0.19566 0.15069 C 0.19809 0.15926 0.20608 0.18611 0.2059 0.19514 C 0.20555 0.21782 0.20312 0.24051 0.2 0.26296 C 0.1993 0.26852 0.1967 0.27361 0.19427 0.27824 C 0.19132 0.28403 0.18802 0.28935 0.1842 0.29375 C 0.18073 0.29768 0.17656 0.30069 0.17257 0.30347 C 0.16788 0.30648 0.16302 0.30926 0.15798 0.31111 C 0.15 0.31412 0.12187 0.31805 0.11597 0.31898 C 0.09618 0.31829 0.07639 0.31898 0.0566 0.3169 C 0.0375 0.31481 0.02135 0.30856 0.00434 0.29768 C -0.00365 0.29259 -0.01163 0.28727 -0.01875 0.28032 C -0.03056 0.26898 -0.03438 0.25741 -0.04202 0.24167 C -0.04427 0.22824 -0.04879 0.20764 -0.04774 0.19329 C -0.04583 0.16805 -0.04323 0.14282 -0.03906 0.11782 C -0.03681 0.1044 -0.02934 0.09028 -0.0217 0.08125 C -0.01719 0.07593 -0.01215 0.07176 -0.00712 0.06759 C -0.00261 0.06389 0.00226 0.06042 0.00729 0.0581 C 0.01441 0.05463 0.02187 0.05278 0.02899 0.05023 C 0.06094 0.05486 0.09305 0.05648 0.12465 0.06389 C 0.13489 0.0662 0.14444 0.07315 0.15364 0.0794 C 0.16649 0.08773 0.17951 0.10093 0.18854 0.11597 C 0.19305 0.12384 0.19618 0.13264 0.2 0.1412 C 0.20243 0.15208 0.20555 0.16273 0.20729 0.17407 C 0.21267 0.20694 0.21198 0.22292 0.21319 0.25694 C 0.21163 0.27245 0.21337 0.28912 0.20868 0.30347 C 0.20173 0.325 0.17847 0.36782 0.15955 0.38264 C 0.15191 0.38843 0.1434 0.39213 0.13489 0.39421 C 0.12535 0.39676 0.11545 0.3956 0.1059 0.3963 C 0.09427 0.39352 0.08229 0.39282 0.07101 0.38843 C 0.06163 0.38472 0.0375 0.36759 0.02899 0.35764 C 0.02118 0.34815 0.00972 0.32268 0.0059 0.31111 C 0.00173 0.29861 -0.00087 0.28542 -0.00434 0.27245 C -0.00087 0.22685 -0.00122 0.18032 0.0059 0.13542 C 0.00851 0.11805 0.01753 0.1037 0.02465 0.08889 C 0.03264 0.07268 0.04149 0.05741 0.05087 0.04259 C 0.05885 0.02963 0.06719 0.01667 0.07691 0.00579 C 0.09045 -0.00903 0.1125 -0.02593 0.13055 -0.03287 C 0.13663 -0.03519 0.14305 -0.03542 0.1493 -0.03657 C 0.15469 -0.03611 0.16024 -0.03727 0.16528 -0.03472 C 0.16823 -0.0331 0.16979 -0.0287 0.17101 -0.025 C 0.17326 -0.01852 0.17639 0.00949 0.17691 0.01366 C 0.17587 0.03542 0.17778 0.05787 0.17396 0.0794 C 0.17083 0.09676 0.16319 0.11204 0.1566 0.12755 C 0.14809 0.14745 0.13958 0.16736 0.12899 0.18565 C 0.10521 0.22708 0.07864 0.25764 0.04358 0.28218 C 0.00521 0.30903 -0.0191 0.31296 -0.05938 0.32477 C -0.06858 0.32407 -0.07847 0.32778 -0.08681 0.32268 C -0.09045 0.3206 -0.08889 0.3125 -0.08837 0.30741 C -0.0809 0.24051 -0.07899 0.22801 -0.05347 0.17199 C -0.03299 0.12685 -0.00972 0.08912 0.02031 0.05417 C 0.03524 0.0368 0.05173 0.02222 0.06823 0.00787 C 0.0842 -0.00625 0.1217 -0.03588 0.14358 -0.04445 C 0.14965 -0.04676 0.15608 -0.0456 0.16233 -0.0463 C 0.16823 -0.04236 0.17569 -0.04144 0.17986 -0.03472 C 0.18316 -0.02917 0.18212 -0.0206 0.18264 -0.01343 C 0.18351 -0.00255 0.18368 0.00833 0.1842 0.01944 C 0.18368 0.03218 0.18455 0.04537 0.18264 0.0581 C 0.17778 0.09028 0.1625 0.13518 0.15087 0.16227 C 0.14305 0.18055 0.13507 0.19884 0.12465 0.21458 C 0.11458 0.23009 0.10208 0.24259 0.08993 0.25509 C 0.07066 0.27523 0.05503 0.28611 0.03333 0.29954 C 0.02969 0.30185 0.02569 0.30347 0.02187 0.30532 C 0.02222 0.30023 0.02239 0.29491 0.02326 0.28981 C 0.0309 0.24305 0.05121 0.18032 0.06389 0.14699 C 0.08524 0.08981 0.0868 0.08241 0.11163 0.02893 C 0.13142 -0.0132 0.12535 -0.00463 0.13767 -0.0213 C 0.1368 -0.01088 0.13646 -0.00046 0.13489 0.00972 C 0.13316 0.02037 0.13038 0.03055 0.1276 0.04074 C 0.12309 0.05694 0.1191 0.07361 0.11319 0.08889 C 0.10069 0.12083 0.0743 0.16667 0.0566 0.19143 C 0.04687 0.20486 0.03594 0.2169 0.02465 0.22801 C 0.00503 0.24768 -0.00365 0.25555 -0.02448 0.26296 C -0.02795 0.26412 -0.03125 0.26412 -0.03472 0.26481 C -0.03559 0.25972 -0.03733 0.25463 -0.03767 0.2493 C -0.03837 0.22847 -0.03038 0.20116 -0.02743 0.18356 C -0.02656 0.17778 -0.0257 0.17199 -0.02448 0.1662 C -0.02379 0.1618 -0.0224 0.15718 -0.0217 0.15278 C -0.02101 0.14884 -0.02083 0.14491 -0.02014 0.1412 C -0.01997 0.13912 -0.01979 0.1368 -0.01875 0.13542 C -0.01771 0.1338 -0.0158 0.13426 -0.01441 0.13333 C -0.01285 0.13241 -0.01146 0.13102 -0.01007 0.12963 C 0.00816 0.10926 -0.0217 0.13958 0 0.11782 C 0.00104 0.11597 0.00173 0.11389 0.00295 0.11204 C 0.00295 0.11204 0.01198 0.10023 0.01458 0.09676 C 0.01597 0.09468 0.01771 0.09305 0.01892 0.09097 C 0.01979 0.08889 0.02066 0.0868 0.02187 0.08518 C 0.03038 0.07245 0.02899 0.07407 0.03628 0.06759 C 0.03733 0.06574 0.03906 0.06412 0.03923 0.0618 C 0.03958 0.05718 0.03819 0.04815 0.03489 0.04444 C 0.03316 0.04259 0.03108 0.04167 0.02899 0.04074 C 0.02621 0.03912 0.02031 0.0368 0.02031 0.0368 C 0.01892 0.0375 0.01736 0.03773 0.01597 0.03866 C 0.01476 0.03958 0.01389 0.0412 0.01319 0.04259 C 0.01198 0.04444 0.01094 0.0463 0.01024 0.04838 C 0.00903 0.05162 0.00798 0.0588 0.00729 0.0618 C 0.00642 0.06574 0.00434 0.07338 0.00434 0.07338 C 0.00469 0.08333 0.00746 0.12176 0.00434 0.13727 C 0.00382 0.14028 0.00156 0.14236 0 0.14491 C -0.00087 0.14699 -0.00156 0.14907 -0.00278 0.15069 C -0.00452 0.15301 -0.01111 0.15741 -0.01302 0.15856 C -0.0158 0.15995 -0.0217 0.16227 -0.0217 0.16227 C -0.02448 0.1618 -0.02761 0.1618 -0.03038 0.16042 C -0.0316 0.15972 -0.03229 0.15787 -0.03333 0.15648 C -0.03524 0.15347 -0.03715 0.15023 -0.03906 0.14699 C -0.04132 0.14305 -0.04462 0.13518 -0.04636 0.13148 C -0.0467 0.12755 -0.04705 0.12361 -0.04774 0.11991 C -0.04809 0.11782 -0.04879 0.11597 -0.04913 0.11412 C -0.04983 0.11088 -0.05017 0.10764 -0.0507 0.1044 C -0.05017 0.08819 -0.05 0.07222 -0.04913 0.05602 C -0.04913 0.05417 -0.04809 0.05231 -0.04774 0.05023 C -0.0474 0.04815 -0.04583 0.03565 -0.04479 0.03287 C -0.0441 0.03079 -0.03802 0.02037 -0.03767 0.01944 C -0.03559 0.01134 -0.03611 0.00972 -0.02743 0.00579 L -0.01875 0.00208 C -0.00955 0.00347 -0.00729 0.00301 0 0.00579 C 0.00295 0.00694 0.00885 0.00972 0.00885 0.00972 L 0.01892 0.02315 C 0.01979 0.02454 0.02101 0.02569 0.02187 0.02708 C 0.03073 0.04491 0.01927 0.02292 0.0276 0.0368 C 0.02864 0.03866 0.02934 0.04097 0.03055 0.04259 C 0.03177 0.04421 0.03333 0.04514 0.03489 0.04653 C 0.03698 0.05069 0.03767 0.05301 0.04062 0.05602 C 0.04201 0.05764 0.04375 0.05833 0.04496 0.05995 C 0.05573 0.0743 0.0434 0.0625 0.05364 0.07153 C 0.0566 0.07731 0.05677 0.07847 0.06094 0.0831 C 0.06233 0.08472 0.06389 0.08565 0.06528 0.08704 C 0.06632 0.08819 0.06719 0.08981 0.06823 0.09097 C 0.06962 0.09236 0.07118 0.09329 0.07257 0.09468 C 0.07465 0.09722 0.07621 0.10023 0.0783 0.10255 C 0.08055 0.10486 0.08333 0.10602 0.08559 0.10833 C 0.08767 0.11042 0.08923 0.11389 0.09132 0.11597 C 0.10052 0.125 0.09548 0.11944 0.1059 0.13333 C 0.10729 0.13542 0.10851 0.13773 0.11024 0.13912 C 0.11163 0.14051 0.11319 0.14167 0.11458 0.14305 C 0.11562 0.14421 0.11632 0.14583 0.11753 0.14699 C 0.12031 0.14977 0.12326 0.15208 0.12621 0.15463 C 0.13142 0.15926 0.13559 0.16343 0.14201 0.1662 L 0.15087 0.17014 L 0.15521 0.17199 C 0.15851 0.15833 0.15642 0.16389 0.16094 0.15463 C 0.16146 0.15208 0.1618 0.14954 0.16233 0.14699 C 0.16285 0.14491 0.16389 0.14305 0.16389 0.1412 C 0.16389 0.13148 0.16406 0.12153 0.16233 0.11204 C 0.16198 0.10995 0.15955 0.10926 0.15798 0.10833 C 0.15555 0.10648 0.14844 0.10463 0.14653 0.1044 C 0.13212 0.10255 0.10156 0.10116 0.08993 0.10046 C 0.08507 0.1 0.08021 0.09954 0.07535 0.09861 C 0.07153 0.09792 0.06632 0.09606 0.06233 0.09468 C 0.06094 0.09352 0.05937 0.09213 0.05798 0.09097 C 0.05608 0.08912 0.05434 0.0868 0.05226 0.08518 C 0.04983 0.0831 0.04739 0.08125 0.04496 0.0794 C 0.04358 0.07801 0.04201 0.07662 0.04062 0.07546 C 0.03854 0.07106 0.03785 0.06898 0.03489 0.06574 C 0.03351 0.06435 0.03194 0.06319 0.03055 0.0618 C 0.02951 0.05995 0.02882 0.05787 0.0276 0.05602 C 0.02031 0.04537 0.02118 0.04653 0.01458 0.04074 C 0.01337 0.03588 0.01302 0.03287 0.01024 0.02893 C 0.00903 0.02731 0.00729 0.02639 0.0059 0.02523 C 0.00538 0.02315 0.00503 0.0213 0.00434 0.01944 C 0.00364 0.01736 0.00226 0.01574 0.00156 0.01366 C -0.00382 -0.00232 0.00173 0.00602 -0.00434 -0.00185 L -0.00573 -0.00764 L -0.39983 -0.19884 L 0 0 Z " pathEditMode="relative" ptsTypes="AAAAAAAAAAAAAAAAAAAAAAAAAAAAAAAAAAAAAAAAAAAAAAAAAAAAAAAAAAAAAAAAAAAAAAAAAAAAAAAAAAAAAAAAAAAAAAAAAAAAAAAAAAAAAAAAAAAAAAAAAAAAAAAAAAAAAAAAAAAAAAAAAAAAAAAAAAAAAAAAAAAAAAAAAAAAAAAAAAAAAAAAAAAAAAAAAAAAA">
                                      <p:cBhvr>
                                        <p:cTn id="20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1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0 C -0.00035 0.00787 -0.0007 0.01551 -0.00139 0.02315 C -0.00156 0.02523 -0.00243 0.02708 -0.00278 0.02893 C -0.00347 0.03218 -0.00365 0.03542 -0.00434 0.03866 C -0.00469 0.04074 -0.00538 0.04259 -0.00573 0.04444 C -0.00868 0.06042 -0.00573 0.04792 -0.00868 0.0618 C -0.01059 0.0713 -0.0099 0.06505 -0.01302 0.07731 C -0.01684 0.09305 -0.01146 0.07708 -0.01736 0.09282 C -0.01771 0.09537 -0.0191 0.10856 -0.02014 0.11204 C -0.02083 0.11435 -0.0224 0.11597 -0.02309 0.11782 C -0.02431 0.12106 -0.02517 0.1243 -0.02604 0.12755 C -0.02656 0.1294 -0.02691 0.13148 -0.02743 0.13333 C -0.02917 0.13866 -0.03351 0.1493 -0.03611 0.15278 L -0.03906 0.15648 C -0.04202 0.15602 -0.04497 0.15579 -0.04774 0.15463 C -0.05313 0.15255 -0.05625 0.14745 -0.06077 0.14305 C -0.06215 0.14167 -0.06372 0.14051 -0.06511 0.13912 C -0.06667 0.13657 -0.06788 0.1338 -0.06945 0.13148 C -0.07083 0.1294 -0.07257 0.12778 -0.07379 0.12569 C -0.07517 0.12338 -0.07552 0.12037 -0.07674 0.11782 C -0.08646 0.09977 -0.07604 0.12569 -0.08403 0.1044 C -0.08455 0.10046 -0.08472 0.09653 -0.08542 0.09282 C -0.08577 0.09074 -0.08681 0.08912 -0.08681 0.08704 C -0.08681 0.07986 -0.08681 0.07268 -0.08542 0.06574 C -0.08472 0.06204 -0.08264 0.05926 -0.08108 0.05602 C -0.08021 0.05417 -0.07952 0.05162 -0.07813 0.05023 C -0.07517 0.04722 -0.0717 0.04444 -0.06806 0.04259 C -0.05868 0.03796 -0.04549 0.03773 -0.03611 0.0368 C -0.02587 0.03819 0.03854 0.04537 0.05798 0.05023 C 0.06979 0.05324 0.08125 0.05764 0.09288 0.0618 C 0.12118 0.07245 0.12743 0.075 0.15226 0.09468 C 0.15885 0.1 0.16528 0.10555 0.17101 0.11204 C 0.17726 0.11921 0.19062 0.14213 0.19566 0.15069 C 0.19809 0.15926 0.20608 0.18611 0.2059 0.19514 C 0.20555 0.21782 0.20312 0.24051 0.2 0.26296 C 0.1993 0.26852 0.1967 0.27361 0.19427 0.27824 C 0.19132 0.28403 0.18802 0.28935 0.1842 0.29375 C 0.18073 0.29768 0.17656 0.30069 0.17257 0.30347 C 0.16788 0.30648 0.16302 0.30926 0.15798 0.31111 C 0.15 0.31412 0.12187 0.31805 0.11597 0.31898 C 0.09618 0.31829 0.07639 0.31898 0.0566 0.3169 C 0.0375 0.31481 0.02135 0.30856 0.00434 0.29768 C -0.00365 0.29259 -0.01163 0.28727 -0.01875 0.28032 C -0.03056 0.26898 -0.03438 0.25741 -0.04202 0.24167 C -0.04427 0.22824 -0.04879 0.20764 -0.04774 0.19329 C -0.04583 0.16805 -0.04323 0.14282 -0.03906 0.11782 C -0.03681 0.1044 -0.02934 0.09028 -0.0217 0.08125 C -0.01719 0.07593 -0.01215 0.07176 -0.00712 0.06759 C -0.00261 0.06389 0.00226 0.06042 0.00729 0.0581 C 0.01441 0.05463 0.02187 0.05278 0.02899 0.05023 C 0.06094 0.05486 0.09305 0.05648 0.12465 0.06389 C 0.13489 0.0662 0.14444 0.07315 0.15364 0.0794 C 0.16649 0.08773 0.17951 0.10093 0.18854 0.11597 C 0.19305 0.12384 0.19618 0.13264 0.2 0.1412 C 0.20243 0.15208 0.20555 0.16273 0.20729 0.17407 C 0.21267 0.20694 0.21198 0.22292 0.21319 0.25694 C 0.21163 0.27245 0.21337 0.28912 0.20868 0.30347 C 0.20173 0.325 0.17847 0.36782 0.15955 0.38264 C 0.15191 0.38843 0.1434 0.39213 0.13489 0.39421 C 0.12535 0.39676 0.11545 0.3956 0.1059 0.3963 C 0.09427 0.39352 0.08229 0.39282 0.07101 0.38843 C 0.06163 0.38472 0.0375 0.36759 0.02899 0.35764 C 0.02118 0.34815 0.00972 0.32268 0.0059 0.31111 C 0.00173 0.29861 -0.00087 0.28542 -0.00434 0.27245 C -0.00087 0.22685 -0.00122 0.18032 0.0059 0.13542 C 0.00851 0.11805 0.01753 0.1037 0.02465 0.08889 C 0.03264 0.07268 0.04149 0.05741 0.05087 0.04259 C 0.05885 0.02963 0.06719 0.01667 0.07691 0.00579 C 0.09045 -0.00903 0.1125 -0.02593 0.13055 -0.03287 C 0.13663 -0.03519 0.14305 -0.03542 0.1493 -0.03657 C 0.15469 -0.03611 0.16024 -0.03727 0.16528 -0.03472 C 0.16823 -0.0331 0.16979 -0.0287 0.17101 -0.025 C 0.17326 -0.01852 0.17639 0.00949 0.17691 0.01366 C 0.17587 0.03542 0.17778 0.05787 0.17396 0.0794 C 0.17083 0.09676 0.16319 0.11204 0.1566 0.12755 C 0.14809 0.14745 0.13958 0.16736 0.12899 0.18565 C 0.10521 0.22708 0.07864 0.25764 0.04358 0.28218 C 0.00521 0.30903 -0.0191 0.31296 -0.05938 0.32477 C -0.06858 0.32407 -0.07847 0.32778 -0.08681 0.32268 C -0.09045 0.3206 -0.08889 0.3125 -0.08837 0.30741 C -0.0809 0.24051 -0.07899 0.22801 -0.05347 0.17199 C -0.03299 0.12685 -0.00972 0.08912 0.02031 0.05417 C 0.03524 0.0368 0.05173 0.02222 0.06823 0.00787 C 0.0842 -0.00625 0.1217 -0.03588 0.14358 -0.04445 C 0.14965 -0.04676 0.15608 -0.0456 0.16233 -0.0463 C 0.16823 -0.04236 0.17569 -0.04144 0.17986 -0.03472 C 0.18316 -0.02917 0.18212 -0.0206 0.18264 -0.01343 C 0.18351 -0.00255 0.18368 0.00833 0.1842 0.01944 C 0.18368 0.03218 0.18455 0.04537 0.18264 0.0581 C 0.17778 0.09028 0.1625 0.13518 0.15087 0.16227 C 0.14305 0.18055 0.13507 0.19884 0.12465 0.21458 C 0.11458 0.23009 0.10208 0.24259 0.08993 0.25509 C 0.07066 0.27523 0.05503 0.28611 0.03333 0.29954 C 0.02969 0.30185 0.02569 0.30347 0.02187 0.30532 C 0.02222 0.30023 0.02239 0.29491 0.02326 0.28981 C 0.0309 0.24305 0.05121 0.18032 0.06389 0.14699 C 0.08524 0.08981 0.0868 0.08241 0.11163 0.02893 C 0.13142 -0.0132 0.12535 -0.00463 0.13767 -0.0213 C 0.1368 -0.01088 0.13646 -0.00046 0.13489 0.00972 C 0.13316 0.02037 0.13038 0.03055 0.1276 0.04074 C 0.12309 0.05694 0.1191 0.07361 0.11319 0.08889 C 0.10069 0.12083 0.0743 0.16667 0.0566 0.19143 C 0.04687 0.20486 0.03594 0.2169 0.02465 0.22801 C 0.00503 0.24768 -0.00365 0.25555 -0.02448 0.26296 C -0.02795 0.26412 -0.03125 0.26412 -0.03472 0.26481 C -0.03559 0.25972 -0.03733 0.25463 -0.03767 0.2493 C -0.03837 0.22847 -0.03038 0.20116 -0.02743 0.18356 C -0.02656 0.17778 -0.0257 0.17199 -0.02448 0.1662 C -0.02379 0.1618 -0.0224 0.15718 -0.0217 0.15278 C -0.02101 0.14884 -0.02083 0.14491 -0.02014 0.1412 C -0.01997 0.13912 -0.01979 0.1368 -0.01875 0.13542 C -0.01771 0.1338 -0.0158 0.13426 -0.01441 0.13333 C -0.01285 0.13241 -0.01146 0.13102 -0.01007 0.12963 C 0.00816 0.10926 -0.0217 0.13958 0 0.11782 C 0.00104 0.11597 0.00173 0.11389 0.00295 0.11204 C 0.00295 0.11204 0.01198 0.10023 0.01458 0.09676 C 0.01597 0.09468 0.01771 0.09305 0.01892 0.09097 C 0.01979 0.08889 0.02066 0.0868 0.02187 0.08518 C 0.03038 0.07245 0.02899 0.07407 0.03628 0.06759 C 0.03733 0.06574 0.03906 0.06412 0.03923 0.0618 C 0.03958 0.05718 0.03819 0.04815 0.03489 0.04444 C 0.03316 0.04259 0.03108 0.04167 0.02899 0.04074 C 0.02621 0.03912 0.02031 0.0368 0.02031 0.0368 C 0.01892 0.0375 0.01736 0.03773 0.01597 0.03866 C 0.01476 0.03958 0.01389 0.0412 0.01319 0.04259 C 0.01198 0.04444 0.01094 0.0463 0.01024 0.04838 C 0.00903 0.05162 0.00798 0.0588 0.00729 0.0618 C 0.00642 0.06574 0.00434 0.07338 0.00434 0.07338 C 0.00469 0.08333 0.00746 0.12176 0.00434 0.13727 C 0.00382 0.14028 0.00156 0.14236 0 0.14491 C -0.00087 0.14699 -0.00156 0.14907 -0.00278 0.15069 C -0.00452 0.15301 -0.01111 0.15741 -0.01302 0.15856 C -0.0158 0.15995 -0.0217 0.16227 -0.0217 0.16227 C -0.02448 0.1618 -0.02761 0.1618 -0.03038 0.16042 C -0.0316 0.15972 -0.03229 0.15787 -0.03333 0.15648 C -0.03524 0.15347 -0.03715 0.15023 -0.03906 0.14699 C -0.04132 0.14305 -0.04462 0.13518 -0.04636 0.13148 C -0.0467 0.12755 -0.04705 0.12361 -0.04774 0.11991 C -0.04809 0.11782 -0.04879 0.11597 -0.04913 0.11412 C -0.04983 0.11088 -0.05017 0.10764 -0.0507 0.1044 C -0.05017 0.08819 -0.05 0.07222 -0.04913 0.05602 C -0.04913 0.05417 -0.04809 0.05231 -0.04774 0.05023 C -0.0474 0.04815 -0.04583 0.03565 -0.04479 0.03287 C -0.0441 0.03079 -0.03802 0.02037 -0.03767 0.01944 C -0.03559 0.01134 -0.03611 0.00972 -0.02743 0.00579 L -0.01875 0.00208 C -0.00955 0.00347 -0.00729 0.00301 0 0.00579 C 0.00295 0.00694 0.00885 0.00972 0.00885 0.00972 L 0.01892 0.02315 C 0.01979 0.02454 0.02101 0.02569 0.02187 0.02708 C 0.03073 0.04491 0.01927 0.02292 0.0276 0.0368 C 0.02864 0.03866 0.02934 0.04097 0.03055 0.04259 C 0.03177 0.04421 0.03333 0.04514 0.03489 0.04653 C 0.03698 0.05069 0.03767 0.05301 0.04062 0.05602 C 0.04201 0.05764 0.04375 0.05833 0.04496 0.05995 C 0.05573 0.0743 0.0434 0.0625 0.05364 0.07153 C 0.0566 0.07731 0.05677 0.07847 0.06094 0.0831 C 0.06233 0.08472 0.06389 0.08565 0.06528 0.08704 C 0.06632 0.08819 0.06719 0.08981 0.06823 0.09097 C 0.06962 0.09236 0.07118 0.09329 0.07257 0.09468 C 0.07465 0.09722 0.07621 0.10023 0.0783 0.10255 C 0.08055 0.10486 0.08333 0.10602 0.08559 0.10833 C 0.08767 0.11042 0.08923 0.11389 0.09132 0.11597 C 0.10052 0.125 0.09548 0.11944 0.1059 0.13333 C 0.10729 0.13542 0.10851 0.13773 0.11024 0.13912 C 0.11163 0.14051 0.11319 0.14167 0.11458 0.14305 C 0.11562 0.14421 0.11632 0.14583 0.11753 0.14699 C 0.12031 0.14977 0.12326 0.15208 0.12621 0.15463 C 0.13142 0.15926 0.13559 0.16343 0.14201 0.1662 L 0.15087 0.17014 L 0.15521 0.17199 C 0.15851 0.15833 0.15642 0.16389 0.16094 0.15463 C 0.16146 0.15208 0.1618 0.14954 0.16233 0.14699 C 0.16285 0.14491 0.16389 0.14305 0.16389 0.1412 C 0.16389 0.13148 0.16406 0.12153 0.16233 0.11204 C 0.16198 0.10995 0.15955 0.10926 0.15798 0.10833 C 0.15555 0.10648 0.14844 0.10463 0.14653 0.1044 C 0.13212 0.10255 0.10156 0.10116 0.08993 0.10046 C 0.08507 0.1 0.08021 0.09954 0.07535 0.09861 C 0.07153 0.09792 0.06632 0.09606 0.06233 0.09468 C 0.06094 0.09352 0.05937 0.09213 0.05798 0.09097 C 0.05608 0.08912 0.05434 0.0868 0.05226 0.08518 C 0.04983 0.0831 0.04739 0.08125 0.04496 0.0794 C 0.04358 0.07801 0.04201 0.07662 0.04062 0.07546 C 0.03854 0.07106 0.03785 0.06898 0.03489 0.06574 C 0.03351 0.06435 0.03194 0.06319 0.03055 0.0618 C 0.02951 0.05995 0.02882 0.05787 0.0276 0.05602 C 0.02031 0.04537 0.02118 0.04653 0.01458 0.04074 C 0.01337 0.03588 0.01302 0.03287 0.01024 0.02893 C 0.00903 0.02731 0.00729 0.02639 0.0059 0.02523 C 0.00538 0.02315 0.00503 0.0213 0.00434 0.01944 C 0.00364 0.01736 0.00226 0.01574 0.00156 0.01366 C -0.00382 -0.00232 0.00173 0.00602 -0.00434 -0.00185 L -0.00573 -0.00764 L -0.39983 -0.19884 L 0 0 Z " pathEditMode="relative" ptsTypes="AAAAAAAAAAAAAAAAAAAAAAAAAAAAAAAAAAAAAAAAAAAAAAAAAAAAAAAAAAAAAAAAAAAAAAAAAAAAAAAAAAAAAAAAAAAAAAAAAAAAAAAAAAAAAAAAAAAAAAAAAAAAAAAAAAAAAAAAAAAAAAAAAAAAAAAAAAAAAAAAAAAAAAAAAAAAAAAAAAAAAAAAAAAAAAAAAAAAA">
                                      <p:cBhvr>
                                        <p:cTn id="22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3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0 C -0.00035 0.00787 -0.0007 0.01551 -0.00139 0.02315 C -0.00156 0.02523 -0.00243 0.02708 -0.00278 0.02893 C -0.00347 0.03218 -0.00365 0.03542 -0.00434 0.03866 C -0.00469 0.04074 -0.00538 0.04259 -0.00573 0.04444 C -0.00868 0.06042 -0.00573 0.04792 -0.00868 0.0618 C -0.01059 0.0713 -0.0099 0.06505 -0.01302 0.07731 C -0.01684 0.09305 -0.01146 0.07708 -0.01736 0.09282 C -0.01771 0.09537 -0.0191 0.10856 -0.02014 0.11204 C -0.02083 0.11435 -0.0224 0.11597 -0.02309 0.11782 C -0.02431 0.12106 -0.02517 0.1243 -0.02604 0.12755 C -0.02656 0.1294 -0.02691 0.13148 -0.02743 0.13333 C -0.02917 0.13866 -0.03351 0.1493 -0.03611 0.15278 L -0.03906 0.15648 C -0.04202 0.15602 -0.04497 0.15579 -0.04774 0.15463 C -0.05313 0.15255 -0.05625 0.14745 -0.06077 0.14305 C -0.06215 0.14167 -0.06372 0.14051 -0.06511 0.13912 C -0.06667 0.13657 -0.06788 0.1338 -0.06945 0.13148 C -0.07083 0.1294 -0.07257 0.12778 -0.07379 0.12569 C -0.07517 0.12338 -0.07552 0.12037 -0.07674 0.11782 C -0.08646 0.09977 -0.07604 0.12569 -0.08403 0.1044 C -0.08455 0.10046 -0.08472 0.09653 -0.08542 0.09282 C -0.08577 0.09074 -0.08681 0.08912 -0.08681 0.08704 C -0.08681 0.07986 -0.08681 0.07268 -0.08542 0.06574 C -0.08472 0.06204 -0.08264 0.05926 -0.08108 0.05602 C -0.08021 0.05417 -0.07952 0.05162 -0.07813 0.05023 C -0.07517 0.04722 -0.0717 0.04444 -0.06806 0.04259 C -0.05868 0.03796 -0.04549 0.03773 -0.03611 0.0368 C -0.02587 0.03819 0.03854 0.04537 0.05798 0.05023 C 0.06979 0.05324 0.08125 0.05764 0.09288 0.0618 C 0.12118 0.07245 0.12743 0.075 0.15226 0.09468 C 0.15885 0.1 0.16528 0.10555 0.17101 0.11204 C 0.17726 0.11921 0.19062 0.14213 0.19566 0.15069 C 0.19809 0.15926 0.20608 0.18611 0.2059 0.19514 C 0.20555 0.21782 0.20312 0.24051 0.2 0.26296 C 0.1993 0.26852 0.1967 0.27361 0.19427 0.27824 C 0.19132 0.28403 0.18802 0.28935 0.1842 0.29375 C 0.18073 0.29768 0.17656 0.30069 0.17257 0.30347 C 0.16788 0.30648 0.16302 0.30926 0.15798 0.31111 C 0.15 0.31412 0.12187 0.31805 0.11597 0.31898 C 0.09618 0.31829 0.07639 0.31898 0.0566 0.3169 C 0.0375 0.31481 0.02135 0.30856 0.00434 0.29768 C -0.00365 0.29259 -0.01163 0.28727 -0.01875 0.28032 C -0.03056 0.26898 -0.03438 0.25741 -0.04202 0.24167 C -0.04427 0.22824 -0.04879 0.20764 -0.04774 0.19329 C -0.04583 0.16805 -0.04323 0.14282 -0.03906 0.11782 C -0.03681 0.1044 -0.02934 0.09028 -0.0217 0.08125 C -0.01719 0.07593 -0.01215 0.07176 -0.00712 0.06759 C -0.00261 0.06389 0.00226 0.06042 0.00729 0.0581 C 0.01441 0.05463 0.02187 0.05278 0.02899 0.05023 C 0.06094 0.05486 0.09305 0.05648 0.12465 0.06389 C 0.13489 0.0662 0.14444 0.07315 0.15364 0.0794 C 0.16649 0.08773 0.17951 0.10093 0.18854 0.11597 C 0.19305 0.12384 0.19618 0.13264 0.2 0.1412 C 0.20243 0.15208 0.20555 0.16273 0.20729 0.17407 C 0.21267 0.20694 0.21198 0.22292 0.21319 0.25694 C 0.21163 0.27245 0.21337 0.28912 0.20868 0.30347 C 0.20173 0.325 0.17847 0.36782 0.15955 0.38264 C 0.15191 0.38843 0.1434 0.39213 0.13489 0.39421 C 0.12535 0.39676 0.11545 0.3956 0.1059 0.3963 C 0.09427 0.39352 0.08229 0.39282 0.07101 0.38843 C 0.06163 0.38472 0.0375 0.36759 0.02899 0.35764 C 0.02118 0.34815 0.00972 0.32268 0.0059 0.31111 C 0.00173 0.29861 -0.00087 0.28542 -0.00434 0.27245 C -0.00087 0.22685 -0.00122 0.18032 0.0059 0.13542 C 0.00851 0.11805 0.01753 0.1037 0.02465 0.08889 C 0.03264 0.07268 0.04149 0.05741 0.05087 0.04259 C 0.05885 0.02963 0.06719 0.01667 0.07691 0.00579 C 0.09045 -0.00903 0.1125 -0.02593 0.13055 -0.03287 C 0.13663 -0.03519 0.14305 -0.03542 0.1493 -0.03657 C 0.15469 -0.03611 0.16024 -0.03727 0.16528 -0.03472 C 0.16823 -0.0331 0.16979 -0.0287 0.17101 -0.025 C 0.17326 -0.01852 0.17639 0.00949 0.17691 0.01366 C 0.17587 0.03542 0.17778 0.05787 0.17396 0.0794 C 0.17083 0.09676 0.16319 0.11204 0.1566 0.12755 C 0.14809 0.14745 0.13958 0.16736 0.12899 0.18565 C 0.10521 0.22708 0.07864 0.25764 0.04358 0.28218 C 0.00521 0.30903 -0.0191 0.31296 -0.05938 0.32477 C -0.06858 0.32407 -0.07847 0.32778 -0.08681 0.32268 C -0.09045 0.3206 -0.08889 0.3125 -0.08837 0.30741 C -0.0809 0.24051 -0.07899 0.22801 -0.05347 0.17199 C -0.03299 0.12685 -0.00972 0.08912 0.02031 0.05417 C 0.03524 0.0368 0.05173 0.02222 0.06823 0.00787 C 0.0842 -0.00625 0.1217 -0.03588 0.14358 -0.04445 C 0.14965 -0.04676 0.15608 -0.0456 0.16233 -0.0463 C 0.16823 -0.04236 0.17569 -0.04144 0.17986 -0.03472 C 0.18316 -0.02917 0.18212 -0.0206 0.18264 -0.01343 C 0.18351 -0.00255 0.18368 0.00833 0.1842 0.01944 C 0.18368 0.03218 0.18455 0.04537 0.18264 0.0581 C 0.17778 0.09028 0.1625 0.13518 0.15087 0.16227 C 0.14305 0.18055 0.13507 0.19884 0.12465 0.21458 C 0.11458 0.23009 0.10208 0.24259 0.08993 0.25509 C 0.07066 0.27523 0.05503 0.28611 0.03333 0.29954 C 0.02969 0.30185 0.02569 0.30347 0.02187 0.30532 C 0.02222 0.30023 0.02239 0.29491 0.02326 0.28981 C 0.0309 0.24305 0.05121 0.18032 0.06389 0.14699 C 0.08524 0.08981 0.0868 0.08241 0.11163 0.02893 C 0.13142 -0.0132 0.12535 -0.00463 0.13767 -0.0213 C 0.1368 -0.01088 0.13646 -0.00046 0.13489 0.00972 C 0.13316 0.02037 0.13038 0.03055 0.1276 0.04074 C 0.12309 0.05694 0.1191 0.07361 0.11319 0.08889 C 0.10069 0.12083 0.0743 0.16667 0.0566 0.19143 C 0.04687 0.20486 0.03594 0.2169 0.02465 0.22801 C 0.00503 0.24768 -0.00365 0.25555 -0.02448 0.26296 C -0.02795 0.26412 -0.03125 0.26412 -0.03472 0.26481 C -0.03559 0.25972 -0.03733 0.25463 -0.03767 0.2493 C -0.03837 0.22847 -0.03038 0.20116 -0.02743 0.18356 C -0.02656 0.17778 -0.0257 0.17199 -0.02448 0.1662 C -0.02379 0.1618 -0.0224 0.15718 -0.0217 0.15278 C -0.02101 0.14884 -0.02083 0.14491 -0.02014 0.1412 C -0.01997 0.13912 -0.01979 0.1368 -0.01875 0.13542 C -0.01771 0.1338 -0.0158 0.13426 -0.01441 0.13333 C -0.01285 0.13241 -0.01146 0.13102 -0.01007 0.12963 C 0.00816 0.10926 -0.0217 0.13958 0 0.11782 C 0.00104 0.11597 0.00173 0.11389 0.00295 0.11204 C 0.00295 0.11204 0.01198 0.10023 0.01458 0.09676 C 0.01597 0.09468 0.01771 0.09305 0.01892 0.09097 C 0.01979 0.08889 0.02066 0.0868 0.02187 0.08518 C 0.03038 0.07245 0.02899 0.07407 0.03628 0.06759 C 0.03733 0.06574 0.03906 0.06412 0.03923 0.0618 C 0.03958 0.05718 0.03819 0.04815 0.03489 0.04444 C 0.03316 0.04259 0.03108 0.04167 0.02899 0.04074 C 0.02621 0.03912 0.02031 0.0368 0.02031 0.0368 C 0.01892 0.0375 0.01736 0.03773 0.01597 0.03866 C 0.01476 0.03958 0.01389 0.0412 0.01319 0.04259 C 0.01198 0.04444 0.01094 0.0463 0.01024 0.04838 C 0.00903 0.05162 0.00798 0.0588 0.00729 0.0618 C 0.00642 0.06574 0.00434 0.07338 0.00434 0.07338 C 0.00469 0.08333 0.00746 0.12176 0.00434 0.13727 C 0.00382 0.14028 0.00156 0.14236 0 0.14491 C -0.00087 0.14699 -0.00156 0.14907 -0.00278 0.15069 C -0.00452 0.15301 -0.01111 0.15741 -0.01302 0.15856 C -0.0158 0.15995 -0.0217 0.16227 -0.0217 0.16227 C -0.02448 0.1618 -0.02761 0.1618 -0.03038 0.16042 C -0.0316 0.15972 -0.03229 0.15787 -0.03333 0.15648 C -0.03524 0.15347 -0.03715 0.15023 -0.03906 0.14699 C -0.04132 0.14305 -0.04462 0.13518 -0.04636 0.13148 C -0.0467 0.12755 -0.04705 0.12361 -0.04774 0.11991 C -0.04809 0.11782 -0.04879 0.11597 -0.04913 0.11412 C -0.04983 0.11088 -0.05017 0.10764 -0.0507 0.1044 C -0.05017 0.08819 -0.05 0.07222 -0.04913 0.05602 C -0.04913 0.05417 -0.04809 0.05231 -0.04774 0.05023 C -0.0474 0.04815 -0.04583 0.03565 -0.04479 0.03287 C -0.0441 0.03079 -0.03802 0.02037 -0.03767 0.01944 C -0.03559 0.01134 -0.03611 0.00972 -0.02743 0.00579 L -0.01875 0.00208 C -0.00955 0.00347 -0.00729 0.00301 0 0.00579 C 0.00295 0.00694 0.00885 0.00972 0.00885 0.00972 L 0.01892 0.02315 C 0.01979 0.02454 0.02101 0.02569 0.02187 0.02708 C 0.03073 0.04491 0.01927 0.02292 0.0276 0.0368 C 0.02864 0.03866 0.02934 0.04097 0.03055 0.04259 C 0.03177 0.04421 0.03333 0.04514 0.03489 0.04653 C 0.03698 0.05069 0.03767 0.05301 0.04062 0.05602 C 0.04201 0.05764 0.04375 0.05833 0.04496 0.05995 C 0.05573 0.0743 0.0434 0.0625 0.05364 0.07153 C 0.0566 0.07731 0.05677 0.07847 0.06094 0.0831 C 0.06233 0.08472 0.06389 0.08565 0.06528 0.08704 C 0.06632 0.08819 0.06719 0.08981 0.06823 0.09097 C 0.06962 0.09236 0.07118 0.09329 0.07257 0.09468 C 0.07465 0.09722 0.07621 0.10023 0.0783 0.10255 C 0.08055 0.10486 0.08333 0.10602 0.08559 0.10833 C 0.08767 0.11042 0.08923 0.11389 0.09132 0.11597 C 0.10052 0.125 0.09548 0.11944 0.1059 0.13333 C 0.10729 0.13542 0.10851 0.13773 0.11024 0.13912 C 0.11163 0.14051 0.11319 0.14167 0.11458 0.14305 C 0.11562 0.14421 0.11632 0.14583 0.11753 0.14699 C 0.12031 0.14977 0.12326 0.15208 0.12621 0.15463 C 0.13142 0.15926 0.13559 0.16343 0.14201 0.1662 L 0.15087 0.17014 L 0.15521 0.17199 C 0.15851 0.15833 0.15642 0.16389 0.16094 0.15463 C 0.16146 0.15208 0.1618 0.14954 0.16233 0.14699 C 0.16285 0.14491 0.16389 0.14305 0.16389 0.1412 C 0.16389 0.13148 0.16406 0.12153 0.16233 0.11204 C 0.16198 0.10995 0.15955 0.10926 0.15798 0.10833 C 0.15555 0.10648 0.14844 0.10463 0.14653 0.1044 C 0.13212 0.10255 0.10156 0.10116 0.08993 0.10046 C 0.08507 0.1 0.08021 0.09954 0.07535 0.09861 C 0.07153 0.09792 0.06632 0.09606 0.06233 0.09468 C 0.06094 0.09352 0.05937 0.09213 0.05798 0.09097 C 0.05608 0.08912 0.05434 0.0868 0.05226 0.08518 C 0.04983 0.0831 0.04739 0.08125 0.04496 0.0794 C 0.04358 0.07801 0.04201 0.07662 0.04062 0.07546 C 0.03854 0.07106 0.03785 0.06898 0.03489 0.06574 C 0.03351 0.06435 0.03194 0.06319 0.03055 0.0618 C 0.02951 0.05995 0.02882 0.05787 0.0276 0.05602 C 0.02031 0.04537 0.02118 0.04653 0.01458 0.04074 C 0.01337 0.03588 0.01302 0.03287 0.01024 0.02893 C 0.00903 0.02731 0.00729 0.02639 0.0059 0.02523 C 0.00538 0.02315 0.00503 0.0213 0.00434 0.01944 C 0.00364 0.01736 0.00226 0.01574 0.00156 0.01366 C -0.00382 -0.00232 0.00173 0.00602 -0.00434 -0.00185 L -0.00573 -0.00764 L -0.39983 -0.19884 L 0 0 Z " pathEditMode="relative" ptsTypes="AAAAAAAAAAAAAAAAAAAAAAAAAAAAAAAAAAAAAAAAAAAAAAAAAAAAAAAAAAAAAAAAAAAAAAAAAAAAAAAAAAAAAAAAAAAAAAAAAAAAAAAAAAAAAAAAAAAAAAAAAAAAAAAAAAAAAAAAAAAAAAAAAAAAAAAAAAAAAAAAAAAAAAAAAAAAAAAAAAAAAAAAAAAAAAAAAAAAA">
                                      <p:cBhvr>
                                        <p:cTn id="24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 animBg="1">
        <p:tmplLst>
          <p:tmpl>
            <p:tnLst>
              <p:par>
                <p:cTn presetID="0" presetClass="path" presetSubtype="0" accel="50000" decel="50000" fill="hold" nodeType="withEffect">
                  <p:stCondLst>
                    <p:cond delay="0"/>
                  </p:stCondLst>
                  <p:childTnLst>
                    <p:animMotion origin="layout" path="M 0 0 L 0 0 C -0.00035 0.00787 -0.0007 0.01551 -0.00139 0.02315 C -0.00156 0.02523 -0.00243 0.02708 -0.00278 0.02893 C -0.00347 0.03218 -0.00365 0.03542 -0.00434 0.03866 C -0.00469 0.04074 -0.00538 0.04259 -0.00573 0.04444 C -0.00868 0.06042 -0.00573 0.04792 -0.00868 0.0618 C -0.01059 0.0713 -0.0099 0.06505 -0.01302 0.07731 C -0.01684 0.09305 -0.01146 0.07708 -0.01736 0.09282 C -0.01771 0.09537 -0.0191 0.10856 -0.02014 0.11204 C -0.02083 0.11435 -0.0224 0.11597 -0.02309 0.11782 C -0.02431 0.12106 -0.02517 0.1243 -0.02604 0.12755 C -0.02656 0.1294 -0.02691 0.13148 -0.02743 0.13333 C -0.02917 0.13866 -0.03351 0.1493 -0.03611 0.15278 L -0.03906 0.15648 C -0.04202 0.15602 -0.04497 0.15579 -0.04774 0.15463 C -0.05313 0.15255 -0.05625 0.14745 -0.06077 0.14305 C -0.06215 0.14167 -0.06372 0.14051 -0.06511 0.13912 C -0.06667 0.13657 -0.06788 0.1338 -0.06945 0.13148 C -0.07083 0.1294 -0.07257 0.12778 -0.07379 0.12569 C -0.07517 0.12338 -0.07552 0.12037 -0.07674 0.11782 C -0.08646 0.09977 -0.07604 0.12569 -0.08403 0.1044 C -0.08455 0.10046 -0.08472 0.09653 -0.08542 0.09282 C -0.08577 0.09074 -0.08681 0.08912 -0.08681 0.08704 C -0.08681 0.07986 -0.08681 0.07268 -0.08542 0.06574 C -0.08472 0.06204 -0.08264 0.05926 -0.08108 0.05602 C -0.08021 0.05417 -0.07952 0.05162 -0.07813 0.05023 C -0.07517 0.04722 -0.0717 0.04444 -0.06806 0.04259 C -0.05868 0.03796 -0.04549 0.03773 -0.03611 0.0368 C -0.02587 0.03819 0.03854 0.04537 0.05798 0.05023 C 0.06979 0.05324 0.08125 0.05764 0.09288 0.0618 C 0.12118 0.07245 0.12743 0.075 0.15226 0.09468 C 0.15885 0.1 0.16528 0.10555 0.17101 0.11204 C 0.17726 0.11921 0.19062 0.14213 0.19566 0.15069 C 0.19809 0.15926 0.20608 0.18611 0.2059 0.19514 C 0.20555 0.21782 0.20312 0.24051 0.2 0.26296 C 0.1993 0.26852 0.1967 0.27361 0.19427 0.27824 C 0.19132 0.28403 0.18802 0.28935 0.1842 0.29375 C 0.18073 0.29768 0.17656 0.30069 0.17257 0.30347 C 0.16788 0.30648 0.16302 0.30926 0.15798 0.31111 C 0.15 0.31412 0.12187 0.31805 0.11597 0.31898 C 0.09618 0.31829 0.07639 0.31898 0.0566 0.3169 C 0.0375 0.31481 0.02135 0.30856 0.00434 0.29768 C -0.00365 0.29259 -0.01163 0.28727 -0.01875 0.28032 C -0.03056 0.26898 -0.03438 0.25741 -0.04202 0.24167 C -0.04427 0.22824 -0.04879 0.20764 -0.04774 0.19329 C -0.04583 0.16805 -0.04323 0.14282 -0.03906 0.11782 C -0.03681 0.1044 -0.02934 0.09028 -0.0217 0.08125 C -0.01719 0.07593 -0.01215 0.07176 -0.00712 0.06759 C -0.00261 0.06389 0.00226 0.06042 0.00729 0.0581 C 0.01441 0.05463 0.02187 0.05278 0.02899 0.05023 C 0.06094 0.05486 0.09305 0.05648 0.12465 0.06389 C 0.13489 0.0662 0.14444 0.07315 0.15364 0.0794 C 0.16649 0.08773 0.17951 0.10093 0.18854 0.11597 C 0.19305 0.12384 0.19618 0.13264 0.2 0.1412 C 0.20243 0.15208 0.20555 0.16273 0.20729 0.17407 C 0.21267 0.20694 0.21198 0.22292 0.21319 0.25694 C 0.21163 0.27245 0.21337 0.28912 0.20868 0.30347 C 0.20173 0.325 0.17847 0.36782 0.15955 0.38264 C 0.15191 0.38843 0.1434 0.39213 0.13489 0.39421 C 0.12535 0.39676 0.11545 0.3956 0.1059 0.3963 C 0.09427 0.39352 0.08229 0.39282 0.07101 0.38843 C 0.06163 0.38472 0.0375 0.36759 0.02899 0.35764 C 0.02118 0.34815 0.00972 0.32268 0.0059 0.31111 C 0.00173 0.29861 -0.00087 0.28542 -0.00434 0.27245 C -0.00087 0.22685 -0.00122 0.18032 0.0059 0.13542 C 0.00851 0.11805 0.01753 0.1037 0.02465 0.08889 C 0.03264 0.07268 0.04149 0.05741 0.05087 0.04259 C 0.05885 0.02963 0.06719 0.01667 0.07691 0.00579 C 0.09045 -0.00903 0.1125 -0.02593 0.13055 -0.03287 C 0.13663 -0.03519 0.14305 -0.03542 0.1493 -0.03657 C 0.15469 -0.03611 0.16024 -0.03727 0.16528 -0.03472 C 0.16823 -0.0331 0.16979 -0.0287 0.17101 -0.025 C 0.17326 -0.01852 0.17639 0.00949 0.17691 0.01366 C 0.17587 0.03542 0.17778 0.05787 0.17396 0.0794 C 0.17083 0.09676 0.16319 0.11204 0.1566 0.12755 C 0.14809 0.14745 0.13958 0.16736 0.12899 0.18565 C 0.10521 0.22708 0.07864 0.25764 0.04358 0.28218 C 0.00521 0.30903 -0.0191 0.31296 -0.05938 0.32477 C -0.06858 0.32407 -0.07847 0.32778 -0.08681 0.32268 C -0.09045 0.3206 -0.08889 0.3125 -0.08837 0.30741 C -0.0809 0.24051 -0.07899 0.22801 -0.05347 0.17199 C -0.03299 0.12685 -0.00972 0.08912 0.02031 0.05417 C 0.03524 0.0368 0.05173 0.02222 0.06823 0.00787 C 0.0842 -0.00625 0.1217 -0.03588 0.14358 -0.04445 C 0.14965 -0.04676 0.15608 -0.0456 0.16233 -0.0463 C 0.16823 -0.04236 0.17569 -0.04144 0.17986 -0.03472 C 0.18316 -0.02917 0.18212 -0.0206 0.18264 -0.01343 C 0.18351 -0.00255 0.18368 0.00833 0.1842 0.01944 C 0.18368 0.03218 0.18455 0.04537 0.18264 0.0581 C 0.17778 0.09028 0.1625 0.13518 0.15087 0.16227 C 0.14305 0.18055 0.13507 0.19884 0.12465 0.21458 C 0.11458 0.23009 0.10208 0.24259 0.08993 0.25509 C 0.07066 0.27523 0.05503 0.28611 0.03333 0.29954 C 0.02969 0.30185 0.02569 0.30347 0.02187 0.30532 C 0.02222 0.30023 0.02239 0.29491 0.02326 0.28981 C 0.0309 0.24305 0.05121 0.18032 0.06389 0.14699 C 0.08524 0.08981 0.0868 0.08241 0.11163 0.02893 C 0.13142 -0.0132 0.12535 -0.00463 0.13767 -0.0213 C 0.1368 -0.01088 0.13646 -0.00046 0.13489 0.00972 C 0.13316 0.02037 0.13038 0.03055 0.1276 0.04074 C 0.12309 0.05694 0.1191 0.07361 0.11319 0.08889 C 0.10069 0.12083 0.0743 0.16667 0.0566 0.19143 C 0.04687 0.20486 0.03594 0.2169 0.02465 0.22801 C 0.00503 0.24768 -0.00365 0.25555 -0.02448 0.26296 C -0.02795 0.26412 -0.03125 0.26412 -0.03472 0.26481 C -0.03559 0.25972 -0.03733 0.25463 -0.03767 0.2493 C -0.03837 0.22847 -0.03038 0.20116 -0.02743 0.18356 C -0.02656 0.17778 -0.0257 0.17199 -0.02448 0.1662 C -0.02379 0.1618 -0.0224 0.15718 -0.0217 0.15278 C -0.02101 0.14884 -0.02083 0.14491 -0.02014 0.1412 C -0.01997 0.13912 -0.01979 0.1368 -0.01875 0.13542 C -0.01771 0.1338 -0.0158 0.13426 -0.01441 0.13333 C -0.01285 0.13241 -0.01146 0.13102 -0.01007 0.12963 C 0.00816 0.10926 -0.0217 0.13958 0 0.11782 C 0.00104 0.11597 0.00173 0.11389 0.00295 0.11204 C 0.00295 0.11204 0.01198 0.10023 0.01458 0.09676 C 0.01597 0.09468 0.01771 0.09305 0.01892 0.09097 C 0.01979 0.08889 0.02066 0.0868 0.02187 0.08518 C 0.03038 0.07245 0.02899 0.07407 0.03628 0.06759 C 0.03733 0.06574 0.03906 0.06412 0.03923 0.0618 C 0.03958 0.05718 0.03819 0.04815 0.03489 0.04444 C 0.03316 0.04259 0.03108 0.04167 0.02899 0.04074 C 0.02621 0.03912 0.02031 0.0368 0.02031 0.0368 C 0.01892 0.0375 0.01736 0.03773 0.01597 0.03866 C 0.01476 0.03958 0.01389 0.0412 0.01319 0.04259 C 0.01198 0.04444 0.01094 0.0463 0.01024 0.04838 C 0.00903 0.05162 0.00798 0.0588 0.00729 0.0618 C 0.00642 0.06574 0.00434 0.07338 0.00434 0.07338 C 0.00469 0.08333 0.00746 0.12176 0.00434 0.13727 C 0.00382 0.14028 0.00156 0.14236 0 0.14491 C -0.00087 0.14699 -0.00156 0.14907 -0.00278 0.15069 C -0.00452 0.15301 -0.01111 0.15741 -0.01302 0.15856 C -0.0158 0.15995 -0.0217 0.16227 -0.0217 0.16227 C -0.02448 0.1618 -0.02761 0.1618 -0.03038 0.16042 C -0.0316 0.15972 -0.03229 0.15787 -0.03333 0.15648 C -0.03524 0.15347 -0.03715 0.15023 -0.03906 0.14699 C -0.04132 0.14305 -0.04462 0.13518 -0.04636 0.13148 C -0.0467 0.12755 -0.04705 0.12361 -0.04774 0.11991 C -0.04809 0.11782 -0.04879 0.11597 -0.04913 0.11412 C -0.04983 0.11088 -0.05017 0.10764 -0.0507 0.1044 C -0.05017 0.08819 -0.05 0.07222 -0.04913 0.05602 C -0.04913 0.05417 -0.04809 0.05231 -0.04774 0.05023 C -0.0474 0.04815 -0.04583 0.03565 -0.04479 0.03287 C -0.0441 0.03079 -0.03802 0.02037 -0.03767 0.01944 C -0.03559 0.01134 -0.03611 0.00972 -0.02743 0.00579 L -0.01875 0.00208 C -0.00955 0.00347 -0.00729 0.00301 0 0.00579 C 0.00295 0.00694 0.00885 0.00972 0.00885 0.00972 L 0.01892 0.02315 C 0.01979 0.02454 0.02101 0.02569 0.02187 0.02708 C 0.03073 0.04491 0.01927 0.02292 0.0276 0.0368 C 0.02864 0.03866 0.02934 0.04097 0.03055 0.04259 C 0.03177 0.04421 0.03333 0.04514 0.03489 0.04653 C 0.03698 0.05069 0.03767 0.05301 0.04062 0.05602 C 0.04201 0.05764 0.04375 0.05833 0.04496 0.05995 C 0.05573 0.0743 0.0434 0.0625 0.05364 0.07153 C 0.0566 0.07731 0.05677 0.07847 0.06094 0.0831 C 0.06233 0.08472 0.06389 0.08565 0.06528 0.08704 C 0.06632 0.08819 0.06719 0.08981 0.06823 0.09097 C 0.06962 0.09236 0.07118 0.09329 0.07257 0.09468 C 0.07465 0.09722 0.07621 0.10023 0.0783 0.10255 C 0.08055 0.10486 0.08333 0.10602 0.08559 0.10833 C 0.08767 0.11042 0.08923 0.11389 0.09132 0.11597 C 0.10052 0.125 0.09548 0.11944 0.1059 0.13333 C 0.10729 0.13542 0.10851 0.13773 0.11024 0.13912 C 0.11163 0.14051 0.11319 0.14167 0.11458 0.14305 C 0.11562 0.14421 0.11632 0.14583 0.11753 0.14699 C 0.12031 0.14977 0.12326 0.15208 0.12621 0.15463 C 0.13142 0.15926 0.13559 0.16343 0.14201 0.1662 L 0.15087 0.17014 L 0.15521 0.17199 C 0.15851 0.15833 0.15642 0.16389 0.16094 0.15463 C 0.16146 0.15208 0.1618 0.14954 0.16233 0.14699 C 0.16285 0.14491 0.16389 0.14305 0.16389 0.1412 C 0.16389 0.13148 0.16406 0.12153 0.16233 0.11204 C 0.16198 0.10995 0.15955 0.10926 0.15798 0.10833 C 0.15555 0.10648 0.14844 0.10463 0.14653 0.1044 C 0.13212 0.10255 0.10156 0.10116 0.08993 0.10046 C 0.08507 0.1 0.08021 0.09954 0.07535 0.09861 C 0.07153 0.09792 0.06632 0.09606 0.06233 0.09468 C 0.06094 0.09352 0.05937 0.09213 0.05798 0.09097 C 0.05608 0.08912 0.05434 0.0868 0.05226 0.08518 C 0.04983 0.0831 0.04739 0.08125 0.04496 0.0794 C 0.04358 0.07801 0.04201 0.07662 0.04062 0.07546 C 0.03854 0.07106 0.03785 0.06898 0.03489 0.06574 C 0.03351 0.06435 0.03194 0.06319 0.03055 0.0618 C 0.02951 0.05995 0.02882 0.05787 0.0276 0.05602 C 0.02031 0.04537 0.02118 0.04653 0.01458 0.04074 C 0.01337 0.03588 0.01302 0.03287 0.01024 0.02893 C 0.00903 0.02731 0.00729 0.02639 0.0059 0.02523 C 0.00538 0.02315 0.00503 0.0213 0.00434 0.01944 C 0.00364 0.01736 0.00226 0.01574 0.00156 0.01366 C -0.00382 -0.00232 0.00173 0.00602 -0.00434 -0.00185 L -0.00573 -0.00764 L -0.39983 -0.19884 L 0 0 Z " pathEditMode="relative" ptsTypes="AAAAAAAAAAAAAAAAAAAAAAAAAAAAAAAAAAAAAAAAAAAAAAAAAAAAAAAAAAAAAAAAAAAAAAAAAAAAAAAAAAAAAAAAAAAAAAAAAAAAAAAAAAAAAAAAAAAAAAAAAAAAAAAAAAAAAAAAAAAAAAAAAAAAAAAAAAAAAAAAAAAAAAAAAAAAAAAAAAAAAAAAAAAAAAAAAAAAA">
                      <p:cBhvr>
                        <p:cTn dur="2000" fill="hold"/>
                        <p:tgtEl>
                          <p:spTgt spid="3"/>
                        </p:tgtEl>
                        <p:attrNameLst>
                          <p:attrName>ppt_x</p:attrName>
                          <p:attrName>ppt_y</p:attrName>
                        </p:attrNameLst>
                      </p:cBhvr>
                    </p:animMotion>
                  </p:childTnLst>
                </p:cTn>
              </p:par>
            </p:tnLst>
          </p:tmpl>
          <p:tmpl lvl="1">
            <p:tnLst>
              <p:par>
                <p:cTn presetID="0" presetClass="path" presetSubtype="0" accel="50000" decel="50000" fill="hold" nodeType="withEffect">
                  <p:stCondLst>
                    <p:cond delay="0"/>
                  </p:stCondLst>
                  <p:childTnLst>
                    <p:animMotion origin="layout" path="M 0 0 L 0 0 C -0.00035 0.00787 -0.0007 0.01551 -0.00139 0.02315 C -0.00156 0.02523 -0.00243 0.02708 -0.00278 0.02893 C -0.00347 0.03218 -0.00365 0.03542 -0.00434 0.03866 C -0.00469 0.04074 -0.00538 0.04259 -0.00573 0.04444 C -0.00868 0.06042 -0.00573 0.04792 -0.00868 0.0618 C -0.01059 0.0713 -0.0099 0.06505 -0.01302 0.07731 C -0.01684 0.09305 -0.01146 0.07708 -0.01736 0.09282 C -0.01771 0.09537 -0.0191 0.10856 -0.02014 0.11204 C -0.02083 0.11435 -0.0224 0.11597 -0.02309 0.11782 C -0.02431 0.12106 -0.02517 0.1243 -0.02604 0.12755 C -0.02656 0.1294 -0.02691 0.13148 -0.02743 0.13333 C -0.02917 0.13866 -0.03351 0.1493 -0.03611 0.15278 L -0.03906 0.15648 C -0.04202 0.15602 -0.04497 0.15579 -0.04774 0.15463 C -0.05313 0.15255 -0.05625 0.14745 -0.06077 0.14305 C -0.06215 0.14167 -0.06372 0.14051 -0.06511 0.13912 C -0.06667 0.13657 -0.06788 0.1338 -0.06945 0.13148 C -0.07083 0.1294 -0.07257 0.12778 -0.07379 0.12569 C -0.07517 0.12338 -0.07552 0.12037 -0.07674 0.11782 C -0.08646 0.09977 -0.07604 0.12569 -0.08403 0.1044 C -0.08455 0.10046 -0.08472 0.09653 -0.08542 0.09282 C -0.08577 0.09074 -0.08681 0.08912 -0.08681 0.08704 C -0.08681 0.07986 -0.08681 0.07268 -0.08542 0.06574 C -0.08472 0.06204 -0.08264 0.05926 -0.08108 0.05602 C -0.08021 0.05417 -0.07952 0.05162 -0.07813 0.05023 C -0.07517 0.04722 -0.0717 0.04444 -0.06806 0.04259 C -0.05868 0.03796 -0.04549 0.03773 -0.03611 0.0368 C -0.02587 0.03819 0.03854 0.04537 0.05798 0.05023 C 0.06979 0.05324 0.08125 0.05764 0.09288 0.0618 C 0.12118 0.07245 0.12743 0.075 0.15226 0.09468 C 0.15885 0.1 0.16528 0.10555 0.17101 0.11204 C 0.17726 0.11921 0.19062 0.14213 0.19566 0.15069 C 0.19809 0.15926 0.20608 0.18611 0.2059 0.19514 C 0.20555 0.21782 0.20312 0.24051 0.2 0.26296 C 0.1993 0.26852 0.1967 0.27361 0.19427 0.27824 C 0.19132 0.28403 0.18802 0.28935 0.1842 0.29375 C 0.18073 0.29768 0.17656 0.30069 0.17257 0.30347 C 0.16788 0.30648 0.16302 0.30926 0.15798 0.31111 C 0.15 0.31412 0.12187 0.31805 0.11597 0.31898 C 0.09618 0.31829 0.07639 0.31898 0.0566 0.3169 C 0.0375 0.31481 0.02135 0.30856 0.00434 0.29768 C -0.00365 0.29259 -0.01163 0.28727 -0.01875 0.28032 C -0.03056 0.26898 -0.03438 0.25741 -0.04202 0.24167 C -0.04427 0.22824 -0.04879 0.20764 -0.04774 0.19329 C -0.04583 0.16805 -0.04323 0.14282 -0.03906 0.11782 C -0.03681 0.1044 -0.02934 0.09028 -0.0217 0.08125 C -0.01719 0.07593 -0.01215 0.07176 -0.00712 0.06759 C -0.00261 0.06389 0.00226 0.06042 0.00729 0.0581 C 0.01441 0.05463 0.02187 0.05278 0.02899 0.05023 C 0.06094 0.05486 0.09305 0.05648 0.12465 0.06389 C 0.13489 0.0662 0.14444 0.07315 0.15364 0.0794 C 0.16649 0.08773 0.17951 0.10093 0.18854 0.11597 C 0.19305 0.12384 0.19618 0.13264 0.2 0.1412 C 0.20243 0.15208 0.20555 0.16273 0.20729 0.17407 C 0.21267 0.20694 0.21198 0.22292 0.21319 0.25694 C 0.21163 0.27245 0.21337 0.28912 0.20868 0.30347 C 0.20173 0.325 0.17847 0.36782 0.15955 0.38264 C 0.15191 0.38843 0.1434 0.39213 0.13489 0.39421 C 0.12535 0.39676 0.11545 0.3956 0.1059 0.3963 C 0.09427 0.39352 0.08229 0.39282 0.07101 0.38843 C 0.06163 0.38472 0.0375 0.36759 0.02899 0.35764 C 0.02118 0.34815 0.00972 0.32268 0.0059 0.31111 C 0.00173 0.29861 -0.00087 0.28542 -0.00434 0.27245 C -0.00087 0.22685 -0.00122 0.18032 0.0059 0.13542 C 0.00851 0.11805 0.01753 0.1037 0.02465 0.08889 C 0.03264 0.07268 0.04149 0.05741 0.05087 0.04259 C 0.05885 0.02963 0.06719 0.01667 0.07691 0.00579 C 0.09045 -0.00903 0.1125 -0.02593 0.13055 -0.03287 C 0.13663 -0.03519 0.14305 -0.03542 0.1493 -0.03657 C 0.15469 -0.03611 0.16024 -0.03727 0.16528 -0.03472 C 0.16823 -0.0331 0.16979 -0.0287 0.17101 -0.025 C 0.17326 -0.01852 0.17639 0.00949 0.17691 0.01366 C 0.17587 0.03542 0.17778 0.05787 0.17396 0.0794 C 0.17083 0.09676 0.16319 0.11204 0.1566 0.12755 C 0.14809 0.14745 0.13958 0.16736 0.12899 0.18565 C 0.10521 0.22708 0.07864 0.25764 0.04358 0.28218 C 0.00521 0.30903 -0.0191 0.31296 -0.05938 0.32477 C -0.06858 0.32407 -0.07847 0.32778 -0.08681 0.32268 C -0.09045 0.3206 -0.08889 0.3125 -0.08837 0.30741 C -0.0809 0.24051 -0.07899 0.22801 -0.05347 0.17199 C -0.03299 0.12685 -0.00972 0.08912 0.02031 0.05417 C 0.03524 0.0368 0.05173 0.02222 0.06823 0.00787 C 0.0842 -0.00625 0.1217 -0.03588 0.14358 -0.04445 C 0.14965 -0.04676 0.15608 -0.0456 0.16233 -0.0463 C 0.16823 -0.04236 0.17569 -0.04144 0.17986 -0.03472 C 0.18316 -0.02917 0.18212 -0.0206 0.18264 -0.01343 C 0.18351 -0.00255 0.18368 0.00833 0.1842 0.01944 C 0.18368 0.03218 0.18455 0.04537 0.18264 0.0581 C 0.17778 0.09028 0.1625 0.13518 0.15087 0.16227 C 0.14305 0.18055 0.13507 0.19884 0.12465 0.21458 C 0.11458 0.23009 0.10208 0.24259 0.08993 0.25509 C 0.07066 0.27523 0.05503 0.28611 0.03333 0.29954 C 0.02969 0.30185 0.02569 0.30347 0.02187 0.30532 C 0.02222 0.30023 0.02239 0.29491 0.02326 0.28981 C 0.0309 0.24305 0.05121 0.18032 0.06389 0.14699 C 0.08524 0.08981 0.0868 0.08241 0.11163 0.02893 C 0.13142 -0.0132 0.12535 -0.00463 0.13767 -0.0213 C 0.1368 -0.01088 0.13646 -0.00046 0.13489 0.00972 C 0.13316 0.02037 0.13038 0.03055 0.1276 0.04074 C 0.12309 0.05694 0.1191 0.07361 0.11319 0.08889 C 0.10069 0.12083 0.0743 0.16667 0.0566 0.19143 C 0.04687 0.20486 0.03594 0.2169 0.02465 0.22801 C 0.00503 0.24768 -0.00365 0.25555 -0.02448 0.26296 C -0.02795 0.26412 -0.03125 0.26412 -0.03472 0.26481 C -0.03559 0.25972 -0.03733 0.25463 -0.03767 0.2493 C -0.03837 0.22847 -0.03038 0.20116 -0.02743 0.18356 C -0.02656 0.17778 -0.0257 0.17199 -0.02448 0.1662 C -0.02379 0.1618 -0.0224 0.15718 -0.0217 0.15278 C -0.02101 0.14884 -0.02083 0.14491 -0.02014 0.1412 C -0.01997 0.13912 -0.01979 0.1368 -0.01875 0.13542 C -0.01771 0.1338 -0.0158 0.13426 -0.01441 0.13333 C -0.01285 0.13241 -0.01146 0.13102 -0.01007 0.12963 C 0.00816 0.10926 -0.0217 0.13958 0 0.11782 C 0.00104 0.11597 0.00173 0.11389 0.00295 0.11204 C 0.00295 0.11204 0.01198 0.10023 0.01458 0.09676 C 0.01597 0.09468 0.01771 0.09305 0.01892 0.09097 C 0.01979 0.08889 0.02066 0.0868 0.02187 0.08518 C 0.03038 0.07245 0.02899 0.07407 0.03628 0.06759 C 0.03733 0.06574 0.03906 0.06412 0.03923 0.0618 C 0.03958 0.05718 0.03819 0.04815 0.03489 0.04444 C 0.03316 0.04259 0.03108 0.04167 0.02899 0.04074 C 0.02621 0.03912 0.02031 0.0368 0.02031 0.0368 C 0.01892 0.0375 0.01736 0.03773 0.01597 0.03866 C 0.01476 0.03958 0.01389 0.0412 0.01319 0.04259 C 0.01198 0.04444 0.01094 0.0463 0.01024 0.04838 C 0.00903 0.05162 0.00798 0.0588 0.00729 0.0618 C 0.00642 0.06574 0.00434 0.07338 0.00434 0.07338 C 0.00469 0.08333 0.00746 0.12176 0.00434 0.13727 C 0.00382 0.14028 0.00156 0.14236 0 0.14491 C -0.00087 0.14699 -0.00156 0.14907 -0.00278 0.15069 C -0.00452 0.15301 -0.01111 0.15741 -0.01302 0.15856 C -0.0158 0.15995 -0.0217 0.16227 -0.0217 0.16227 C -0.02448 0.1618 -0.02761 0.1618 -0.03038 0.16042 C -0.0316 0.15972 -0.03229 0.15787 -0.03333 0.15648 C -0.03524 0.15347 -0.03715 0.15023 -0.03906 0.14699 C -0.04132 0.14305 -0.04462 0.13518 -0.04636 0.13148 C -0.0467 0.12755 -0.04705 0.12361 -0.04774 0.11991 C -0.04809 0.11782 -0.04879 0.11597 -0.04913 0.11412 C -0.04983 0.11088 -0.05017 0.10764 -0.0507 0.1044 C -0.05017 0.08819 -0.05 0.07222 -0.04913 0.05602 C -0.04913 0.05417 -0.04809 0.05231 -0.04774 0.05023 C -0.0474 0.04815 -0.04583 0.03565 -0.04479 0.03287 C -0.0441 0.03079 -0.03802 0.02037 -0.03767 0.01944 C -0.03559 0.01134 -0.03611 0.00972 -0.02743 0.00579 L -0.01875 0.00208 C -0.00955 0.00347 -0.00729 0.00301 0 0.00579 C 0.00295 0.00694 0.00885 0.00972 0.00885 0.00972 L 0.01892 0.02315 C 0.01979 0.02454 0.02101 0.02569 0.02187 0.02708 C 0.03073 0.04491 0.01927 0.02292 0.0276 0.0368 C 0.02864 0.03866 0.02934 0.04097 0.03055 0.04259 C 0.03177 0.04421 0.03333 0.04514 0.03489 0.04653 C 0.03698 0.05069 0.03767 0.05301 0.04062 0.05602 C 0.04201 0.05764 0.04375 0.05833 0.04496 0.05995 C 0.05573 0.0743 0.0434 0.0625 0.05364 0.07153 C 0.0566 0.07731 0.05677 0.07847 0.06094 0.0831 C 0.06233 0.08472 0.06389 0.08565 0.06528 0.08704 C 0.06632 0.08819 0.06719 0.08981 0.06823 0.09097 C 0.06962 0.09236 0.07118 0.09329 0.07257 0.09468 C 0.07465 0.09722 0.07621 0.10023 0.0783 0.10255 C 0.08055 0.10486 0.08333 0.10602 0.08559 0.10833 C 0.08767 0.11042 0.08923 0.11389 0.09132 0.11597 C 0.10052 0.125 0.09548 0.11944 0.1059 0.13333 C 0.10729 0.13542 0.10851 0.13773 0.11024 0.13912 C 0.11163 0.14051 0.11319 0.14167 0.11458 0.14305 C 0.11562 0.14421 0.11632 0.14583 0.11753 0.14699 C 0.12031 0.14977 0.12326 0.15208 0.12621 0.15463 C 0.13142 0.15926 0.13559 0.16343 0.14201 0.1662 L 0.15087 0.17014 L 0.15521 0.17199 C 0.15851 0.15833 0.15642 0.16389 0.16094 0.15463 C 0.16146 0.15208 0.1618 0.14954 0.16233 0.14699 C 0.16285 0.14491 0.16389 0.14305 0.16389 0.1412 C 0.16389 0.13148 0.16406 0.12153 0.16233 0.11204 C 0.16198 0.10995 0.15955 0.10926 0.15798 0.10833 C 0.15555 0.10648 0.14844 0.10463 0.14653 0.1044 C 0.13212 0.10255 0.10156 0.10116 0.08993 0.10046 C 0.08507 0.1 0.08021 0.09954 0.07535 0.09861 C 0.07153 0.09792 0.06632 0.09606 0.06233 0.09468 C 0.06094 0.09352 0.05937 0.09213 0.05798 0.09097 C 0.05608 0.08912 0.05434 0.0868 0.05226 0.08518 C 0.04983 0.0831 0.04739 0.08125 0.04496 0.0794 C 0.04358 0.07801 0.04201 0.07662 0.04062 0.07546 C 0.03854 0.07106 0.03785 0.06898 0.03489 0.06574 C 0.03351 0.06435 0.03194 0.06319 0.03055 0.0618 C 0.02951 0.05995 0.02882 0.05787 0.0276 0.05602 C 0.02031 0.04537 0.02118 0.04653 0.01458 0.04074 C 0.01337 0.03588 0.01302 0.03287 0.01024 0.02893 C 0.00903 0.02731 0.00729 0.02639 0.0059 0.02523 C 0.00538 0.02315 0.00503 0.0213 0.00434 0.01944 C 0.00364 0.01736 0.00226 0.01574 0.00156 0.01366 C -0.00382 -0.00232 0.00173 0.00602 -0.00434 -0.00185 L -0.00573 -0.00764 L -0.39983 -0.19884 L 0 0 Z " pathEditMode="relative" ptsTypes="AAAAAAAAAAAAAAAAAAAAAAAAAAAAAAAAAAAAAAAAAAAAAAAAAAAAAAAAAAAAAAAAAAAAAAAAAAAAAAAAAAAAAAAAAAAAAAAAAAAAAAAAAAAAAAAAAAAAAAAAAAAAAAAAAAAAAAAAAAAAAAAAAAAAAAAAAAAAAAAAAAAAAAAAAAAAAAAAAAAAAAAAAAAAAAAAAAAAA">
                      <p:cBhvr>
                        <p:cTn dur="2000" fill="hold"/>
                        <p:tgtEl>
                          <p:spTgt spid="3"/>
                        </p:tgtEl>
                        <p:attrNameLst>
                          <p:attrName>ppt_x</p:attrName>
                          <p:attrName>ppt_y</p:attrName>
                        </p:attrNameLst>
                      </p:cBhvr>
                    </p:animMotion>
                  </p:childTnLst>
                </p:cTn>
              </p:par>
            </p:tnLst>
          </p:tmpl>
          <p:tmpl lvl="2">
            <p:tnLst>
              <p:par>
                <p:cTn presetID="0" presetClass="path" presetSubtype="0" accel="50000" decel="50000" fill="hold" nodeType="withEffect">
                  <p:stCondLst>
                    <p:cond delay="0"/>
                  </p:stCondLst>
                  <p:childTnLst>
                    <p:animMotion origin="layout" path="M 0 0 L 0 0 C -0.00035 0.00787 -0.0007 0.01551 -0.00139 0.02315 C -0.00156 0.02523 -0.00243 0.02708 -0.00278 0.02893 C -0.00347 0.03218 -0.00365 0.03542 -0.00434 0.03866 C -0.00469 0.04074 -0.00538 0.04259 -0.00573 0.04444 C -0.00868 0.06042 -0.00573 0.04792 -0.00868 0.0618 C -0.01059 0.0713 -0.0099 0.06505 -0.01302 0.07731 C -0.01684 0.09305 -0.01146 0.07708 -0.01736 0.09282 C -0.01771 0.09537 -0.0191 0.10856 -0.02014 0.11204 C -0.02083 0.11435 -0.0224 0.11597 -0.02309 0.11782 C -0.02431 0.12106 -0.02517 0.1243 -0.02604 0.12755 C -0.02656 0.1294 -0.02691 0.13148 -0.02743 0.13333 C -0.02917 0.13866 -0.03351 0.1493 -0.03611 0.15278 L -0.03906 0.15648 C -0.04202 0.15602 -0.04497 0.15579 -0.04774 0.15463 C -0.05313 0.15255 -0.05625 0.14745 -0.06077 0.14305 C -0.06215 0.14167 -0.06372 0.14051 -0.06511 0.13912 C -0.06667 0.13657 -0.06788 0.1338 -0.06945 0.13148 C -0.07083 0.1294 -0.07257 0.12778 -0.07379 0.12569 C -0.07517 0.12338 -0.07552 0.12037 -0.07674 0.11782 C -0.08646 0.09977 -0.07604 0.12569 -0.08403 0.1044 C -0.08455 0.10046 -0.08472 0.09653 -0.08542 0.09282 C -0.08577 0.09074 -0.08681 0.08912 -0.08681 0.08704 C -0.08681 0.07986 -0.08681 0.07268 -0.08542 0.06574 C -0.08472 0.06204 -0.08264 0.05926 -0.08108 0.05602 C -0.08021 0.05417 -0.07952 0.05162 -0.07813 0.05023 C -0.07517 0.04722 -0.0717 0.04444 -0.06806 0.04259 C -0.05868 0.03796 -0.04549 0.03773 -0.03611 0.0368 C -0.02587 0.03819 0.03854 0.04537 0.05798 0.05023 C 0.06979 0.05324 0.08125 0.05764 0.09288 0.0618 C 0.12118 0.07245 0.12743 0.075 0.15226 0.09468 C 0.15885 0.1 0.16528 0.10555 0.17101 0.11204 C 0.17726 0.11921 0.19062 0.14213 0.19566 0.15069 C 0.19809 0.15926 0.20608 0.18611 0.2059 0.19514 C 0.20555 0.21782 0.20312 0.24051 0.2 0.26296 C 0.1993 0.26852 0.1967 0.27361 0.19427 0.27824 C 0.19132 0.28403 0.18802 0.28935 0.1842 0.29375 C 0.18073 0.29768 0.17656 0.30069 0.17257 0.30347 C 0.16788 0.30648 0.16302 0.30926 0.15798 0.31111 C 0.15 0.31412 0.12187 0.31805 0.11597 0.31898 C 0.09618 0.31829 0.07639 0.31898 0.0566 0.3169 C 0.0375 0.31481 0.02135 0.30856 0.00434 0.29768 C -0.00365 0.29259 -0.01163 0.28727 -0.01875 0.28032 C -0.03056 0.26898 -0.03438 0.25741 -0.04202 0.24167 C -0.04427 0.22824 -0.04879 0.20764 -0.04774 0.19329 C -0.04583 0.16805 -0.04323 0.14282 -0.03906 0.11782 C -0.03681 0.1044 -0.02934 0.09028 -0.0217 0.08125 C -0.01719 0.07593 -0.01215 0.07176 -0.00712 0.06759 C -0.00261 0.06389 0.00226 0.06042 0.00729 0.0581 C 0.01441 0.05463 0.02187 0.05278 0.02899 0.05023 C 0.06094 0.05486 0.09305 0.05648 0.12465 0.06389 C 0.13489 0.0662 0.14444 0.07315 0.15364 0.0794 C 0.16649 0.08773 0.17951 0.10093 0.18854 0.11597 C 0.19305 0.12384 0.19618 0.13264 0.2 0.1412 C 0.20243 0.15208 0.20555 0.16273 0.20729 0.17407 C 0.21267 0.20694 0.21198 0.22292 0.21319 0.25694 C 0.21163 0.27245 0.21337 0.28912 0.20868 0.30347 C 0.20173 0.325 0.17847 0.36782 0.15955 0.38264 C 0.15191 0.38843 0.1434 0.39213 0.13489 0.39421 C 0.12535 0.39676 0.11545 0.3956 0.1059 0.3963 C 0.09427 0.39352 0.08229 0.39282 0.07101 0.38843 C 0.06163 0.38472 0.0375 0.36759 0.02899 0.35764 C 0.02118 0.34815 0.00972 0.32268 0.0059 0.31111 C 0.00173 0.29861 -0.00087 0.28542 -0.00434 0.27245 C -0.00087 0.22685 -0.00122 0.18032 0.0059 0.13542 C 0.00851 0.11805 0.01753 0.1037 0.02465 0.08889 C 0.03264 0.07268 0.04149 0.05741 0.05087 0.04259 C 0.05885 0.02963 0.06719 0.01667 0.07691 0.00579 C 0.09045 -0.00903 0.1125 -0.02593 0.13055 -0.03287 C 0.13663 -0.03519 0.14305 -0.03542 0.1493 -0.03657 C 0.15469 -0.03611 0.16024 -0.03727 0.16528 -0.03472 C 0.16823 -0.0331 0.16979 -0.0287 0.17101 -0.025 C 0.17326 -0.01852 0.17639 0.00949 0.17691 0.01366 C 0.17587 0.03542 0.17778 0.05787 0.17396 0.0794 C 0.17083 0.09676 0.16319 0.11204 0.1566 0.12755 C 0.14809 0.14745 0.13958 0.16736 0.12899 0.18565 C 0.10521 0.22708 0.07864 0.25764 0.04358 0.28218 C 0.00521 0.30903 -0.0191 0.31296 -0.05938 0.32477 C -0.06858 0.32407 -0.07847 0.32778 -0.08681 0.32268 C -0.09045 0.3206 -0.08889 0.3125 -0.08837 0.30741 C -0.0809 0.24051 -0.07899 0.22801 -0.05347 0.17199 C -0.03299 0.12685 -0.00972 0.08912 0.02031 0.05417 C 0.03524 0.0368 0.05173 0.02222 0.06823 0.00787 C 0.0842 -0.00625 0.1217 -0.03588 0.14358 -0.04445 C 0.14965 -0.04676 0.15608 -0.0456 0.16233 -0.0463 C 0.16823 -0.04236 0.17569 -0.04144 0.17986 -0.03472 C 0.18316 -0.02917 0.18212 -0.0206 0.18264 -0.01343 C 0.18351 -0.00255 0.18368 0.00833 0.1842 0.01944 C 0.18368 0.03218 0.18455 0.04537 0.18264 0.0581 C 0.17778 0.09028 0.1625 0.13518 0.15087 0.16227 C 0.14305 0.18055 0.13507 0.19884 0.12465 0.21458 C 0.11458 0.23009 0.10208 0.24259 0.08993 0.25509 C 0.07066 0.27523 0.05503 0.28611 0.03333 0.29954 C 0.02969 0.30185 0.02569 0.30347 0.02187 0.30532 C 0.02222 0.30023 0.02239 0.29491 0.02326 0.28981 C 0.0309 0.24305 0.05121 0.18032 0.06389 0.14699 C 0.08524 0.08981 0.0868 0.08241 0.11163 0.02893 C 0.13142 -0.0132 0.12535 -0.00463 0.13767 -0.0213 C 0.1368 -0.01088 0.13646 -0.00046 0.13489 0.00972 C 0.13316 0.02037 0.13038 0.03055 0.1276 0.04074 C 0.12309 0.05694 0.1191 0.07361 0.11319 0.08889 C 0.10069 0.12083 0.0743 0.16667 0.0566 0.19143 C 0.04687 0.20486 0.03594 0.2169 0.02465 0.22801 C 0.00503 0.24768 -0.00365 0.25555 -0.02448 0.26296 C -0.02795 0.26412 -0.03125 0.26412 -0.03472 0.26481 C -0.03559 0.25972 -0.03733 0.25463 -0.03767 0.2493 C -0.03837 0.22847 -0.03038 0.20116 -0.02743 0.18356 C -0.02656 0.17778 -0.0257 0.17199 -0.02448 0.1662 C -0.02379 0.1618 -0.0224 0.15718 -0.0217 0.15278 C -0.02101 0.14884 -0.02083 0.14491 -0.02014 0.1412 C -0.01997 0.13912 -0.01979 0.1368 -0.01875 0.13542 C -0.01771 0.1338 -0.0158 0.13426 -0.01441 0.13333 C -0.01285 0.13241 -0.01146 0.13102 -0.01007 0.12963 C 0.00816 0.10926 -0.0217 0.13958 0 0.11782 C 0.00104 0.11597 0.00173 0.11389 0.00295 0.11204 C 0.00295 0.11204 0.01198 0.10023 0.01458 0.09676 C 0.01597 0.09468 0.01771 0.09305 0.01892 0.09097 C 0.01979 0.08889 0.02066 0.0868 0.02187 0.08518 C 0.03038 0.07245 0.02899 0.07407 0.03628 0.06759 C 0.03733 0.06574 0.03906 0.06412 0.03923 0.0618 C 0.03958 0.05718 0.03819 0.04815 0.03489 0.04444 C 0.03316 0.04259 0.03108 0.04167 0.02899 0.04074 C 0.02621 0.03912 0.02031 0.0368 0.02031 0.0368 C 0.01892 0.0375 0.01736 0.03773 0.01597 0.03866 C 0.01476 0.03958 0.01389 0.0412 0.01319 0.04259 C 0.01198 0.04444 0.01094 0.0463 0.01024 0.04838 C 0.00903 0.05162 0.00798 0.0588 0.00729 0.0618 C 0.00642 0.06574 0.00434 0.07338 0.00434 0.07338 C 0.00469 0.08333 0.00746 0.12176 0.00434 0.13727 C 0.00382 0.14028 0.00156 0.14236 0 0.14491 C -0.00087 0.14699 -0.00156 0.14907 -0.00278 0.15069 C -0.00452 0.15301 -0.01111 0.15741 -0.01302 0.15856 C -0.0158 0.15995 -0.0217 0.16227 -0.0217 0.16227 C -0.02448 0.1618 -0.02761 0.1618 -0.03038 0.16042 C -0.0316 0.15972 -0.03229 0.15787 -0.03333 0.15648 C -0.03524 0.15347 -0.03715 0.15023 -0.03906 0.14699 C -0.04132 0.14305 -0.04462 0.13518 -0.04636 0.13148 C -0.0467 0.12755 -0.04705 0.12361 -0.04774 0.11991 C -0.04809 0.11782 -0.04879 0.11597 -0.04913 0.11412 C -0.04983 0.11088 -0.05017 0.10764 -0.0507 0.1044 C -0.05017 0.08819 -0.05 0.07222 -0.04913 0.05602 C -0.04913 0.05417 -0.04809 0.05231 -0.04774 0.05023 C -0.0474 0.04815 -0.04583 0.03565 -0.04479 0.03287 C -0.0441 0.03079 -0.03802 0.02037 -0.03767 0.01944 C -0.03559 0.01134 -0.03611 0.00972 -0.02743 0.00579 L -0.01875 0.00208 C -0.00955 0.00347 -0.00729 0.00301 0 0.00579 C 0.00295 0.00694 0.00885 0.00972 0.00885 0.00972 L 0.01892 0.02315 C 0.01979 0.02454 0.02101 0.02569 0.02187 0.02708 C 0.03073 0.04491 0.01927 0.02292 0.0276 0.0368 C 0.02864 0.03866 0.02934 0.04097 0.03055 0.04259 C 0.03177 0.04421 0.03333 0.04514 0.03489 0.04653 C 0.03698 0.05069 0.03767 0.05301 0.04062 0.05602 C 0.04201 0.05764 0.04375 0.05833 0.04496 0.05995 C 0.05573 0.0743 0.0434 0.0625 0.05364 0.07153 C 0.0566 0.07731 0.05677 0.07847 0.06094 0.0831 C 0.06233 0.08472 0.06389 0.08565 0.06528 0.08704 C 0.06632 0.08819 0.06719 0.08981 0.06823 0.09097 C 0.06962 0.09236 0.07118 0.09329 0.07257 0.09468 C 0.07465 0.09722 0.07621 0.10023 0.0783 0.10255 C 0.08055 0.10486 0.08333 0.10602 0.08559 0.10833 C 0.08767 0.11042 0.08923 0.11389 0.09132 0.11597 C 0.10052 0.125 0.09548 0.11944 0.1059 0.13333 C 0.10729 0.13542 0.10851 0.13773 0.11024 0.13912 C 0.11163 0.14051 0.11319 0.14167 0.11458 0.14305 C 0.11562 0.14421 0.11632 0.14583 0.11753 0.14699 C 0.12031 0.14977 0.12326 0.15208 0.12621 0.15463 C 0.13142 0.15926 0.13559 0.16343 0.14201 0.1662 L 0.15087 0.17014 L 0.15521 0.17199 C 0.15851 0.15833 0.15642 0.16389 0.16094 0.15463 C 0.16146 0.15208 0.1618 0.14954 0.16233 0.14699 C 0.16285 0.14491 0.16389 0.14305 0.16389 0.1412 C 0.16389 0.13148 0.16406 0.12153 0.16233 0.11204 C 0.16198 0.10995 0.15955 0.10926 0.15798 0.10833 C 0.15555 0.10648 0.14844 0.10463 0.14653 0.1044 C 0.13212 0.10255 0.10156 0.10116 0.08993 0.10046 C 0.08507 0.1 0.08021 0.09954 0.07535 0.09861 C 0.07153 0.09792 0.06632 0.09606 0.06233 0.09468 C 0.06094 0.09352 0.05937 0.09213 0.05798 0.09097 C 0.05608 0.08912 0.05434 0.0868 0.05226 0.08518 C 0.04983 0.0831 0.04739 0.08125 0.04496 0.0794 C 0.04358 0.07801 0.04201 0.07662 0.04062 0.07546 C 0.03854 0.07106 0.03785 0.06898 0.03489 0.06574 C 0.03351 0.06435 0.03194 0.06319 0.03055 0.0618 C 0.02951 0.05995 0.02882 0.05787 0.0276 0.05602 C 0.02031 0.04537 0.02118 0.04653 0.01458 0.04074 C 0.01337 0.03588 0.01302 0.03287 0.01024 0.02893 C 0.00903 0.02731 0.00729 0.02639 0.0059 0.02523 C 0.00538 0.02315 0.00503 0.0213 0.00434 0.01944 C 0.00364 0.01736 0.00226 0.01574 0.00156 0.01366 C -0.00382 -0.00232 0.00173 0.00602 -0.00434 -0.00185 L -0.00573 -0.00764 L -0.39983 -0.19884 L 0 0 Z " pathEditMode="relative" ptsTypes="AAAAAAAAAAAAAAAAAAAAAAAAAAAAAAAAAAAAAAAAAAAAAAAAAAAAAAAAAAAAAAAAAAAAAAAAAAAAAAAAAAAAAAAAAAAAAAAAAAAAAAAAAAAAAAAAAAAAAAAAAAAAAAAAAAAAAAAAAAAAAAAAAAAAAAAAAAAAAAAAAAAAAAAAAAAAAAAAAAAAAAAAAAAAAAAAAAAAA">
                      <p:cBhvr>
                        <p:cTn dur="2000" fill="hold"/>
                        <p:tgtEl>
                          <p:spTgt spid="3"/>
                        </p:tgtEl>
                        <p:attrNameLst>
                          <p:attrName>ppt_x</p:attrName>
                          <p:attrName>ppt_y</p:attrName>
                        </p:attrNameLst>
                      </p:cBhvr>
                    </p:animMotion>
                  </p:childTnLst>
                </p:cTn>
              </p:par>
            </p:tnLst>
          </p:tmpl>
          <p:tmpl lvl="3">
            <p:tnLst>
              <p:par>
                <p:cTn presetID="0" presetClass="path" presetSubtype="0" accel="50000" decel="50000" fill="hold" nodeType="withEffect">
                  <p:stCondLst>
                    <p:cond delay="0"/>
                  </p:stCondLst>
                  <p:childTnLst>
                    <p:animMotion origin="layout" path="M 0 0 L 0 0 C -0.00035 0.00787 -0.0007 0.01551 -0.00139 0.02315 C -0.00156 0.02523 -0.00243 0.02708 -0.00278 0.02893 C -0.00347 0.03218 -0.00365 0.03542 -0.00434 0.03866 C -0.00469 0.04074 -0.00538 0.04259 -0.00573 0.04444 C -0.00868 0.06042 -0.00573 0.04792 -0.00868 0.0618 C -0.01059 0.0713 -0.0099 0.06505 -0.01302 0.07731 C -0.01684 0.09305 -0.01146 0.07708 -0.01736 0.09282 C -0.01771 0.09537 -0.0191 0.10856 -0.02014 0.11204 C -0.02083 0.11435 -0.0224 0.11597 -0.02309 0.11782 C -0.02431 0.12106 -0.02517 0.1243 -0.02604 0.12755 C -0.02656 0.1294 -0.02691 0.13148 -0.02743 0.13333 C -0.02917 0.13866 -0.03351 0.1493 -0.03611 0.15278 L -0.03906 0.15648 C -0.04202 0.15602 -0.04497 0.15579 -0.04774 0.15463 C -0.05313 0.15255 -0.05625 0.14745 -0.06077 0.14305 C -0.06215 0.14167 -0.06372 0.14051 -0.06511 0.13912 C -0.06667 0.13657 -0.06788 0.1338 -0.06945 0.13148 C -0.07083 0.1294 -0.07257 0.12778 -0.07379 0.12569 C -0.07517 0.12338 -0.07552 0.12037 -0.07674 0.11782 C -0.08646 0.09977 -0.07604 0.12569 -0.08403 0.1044 C -0.08455 0.10046 -0.08472 0.09653 -0.08542 0.09282 C -0.08577 0.09074 -0.08681 0.08912 -0.08681 0.08704 C -0.08681 0.07986 -0.08681 0.07268 -0.08542 0.06574 C -0.08472 0.06204 -0.08264 0.05926 -0.08108 0.05602 C -0.08021 0.05417 -0.07952 0.05162 -0.07813 0.05023 C -0.07517 0.04722 -0.0717 0.04444 -0.06806 0.04259 C -0.05868 0.03796 -0.04549 0.03773 -0.03611 0.0368 C -0.02587 0.03819 0.03854 0.04537 0.05798 0.05023 C 0.06979 0.05324 0.08125 0.05764 0.09288 0.0618 C 0.12118 0.07245 0.12743 0.075 0.15226 0.09468 C 0.15885 0.1 0.16528 0.10555 0.17101 0.11204 C 0.17726 0.11921 0.19062 0.14213 0.19566 0.15069 C 0.19809 0.15926 0.20608 0.18611 0.2059 0.19514 C 0.20555 0.21782 0.20312 0.24051 0.2 0.26296 C 0.1993 0.26852 0.1967 0.27361 0.19427 0.27824 C 0.19132 0.28403 0.18802 0.28935 0.1842 0.29375 C 0.18073 0.29768 0.17656 0.30069 0.17257 0.30347 C 0.16788 0.30648 0.16302 0.30926 0.15798 0.31111 C 0.15 0.31412 0.12187 0.31805 0.11597 0.31898 C 0.09618 0.31829 0.07639 0.31898 0.0566 0.3169 C 0.0375 0.31481 0.02135 0.30856 0.00434 0.29768 C -0.00365 0.29259 -0.01163 0.28727 -0.01875 0.28032 C -0.03056 0.26898 -0.03438 0.25741 -0.04202 0.24167 C -0.04427 0.22824 -0.04879 0.20764 -0.04774 0.19329 C -0.04583 0.16805 -0.04323 0.14282 -0.03906 0.11782 C -0.03681 0.1044 -0.02934 0.09028 -0.0217 0.08125 C -0.01719 0.07593 -0.01215 0.07176 -0.00712 0.06759 C -0.00261 0.06389 0.00226 0.06042 0.00729 0.0581 C 0.01441 0.05463 0.02187 0.05278 0.02899 0.05023 C 0.06094 0.05486 0.09305 0.05648 0.12465 0.06389 C 0.13489 0.0662 0.14444 0.07315 0.15364 0.0794 C 0.16649 0.08773 0.17951 0.10093 0.18854 0.11597 C 0.19305 0.12384 0.19618 0.13264 0.2 0.1412 C 0.20243 0.15208 0.20555 0.16273 0.20729 0.17407 C 0.21267 0.20694 0.21198 0.22292 0.21319 0.25694 C 0.21163 0.27245 0.21337 0.28912 0.20868 0.30347 C 0.20173 0.325 0.17847 0.36782 0.15955 0.38264 C 0.15191 0.38843 0.1434 0.39213 0.13489 0.39421 C 0.12535 0.39676 0.11545 0.3956 0.1059 0.3963 C 0.09427 0.39352 0.08229 0.39282 0.07101 0.38843 C 0.06163 0.38472 0.0375 0.36759 0.02899 0.35764 C 0.02118 0.34815 0.00972 0.32268 0.0059 0.31111 C 0.00173 0.29861 -0.00087 0.28542 -0.00434 0.27245 C -0.00087 0.22685 -0.00122 0.18032 0.0059 0.13542 C 0.00851 0.11805 0.01753 0.1037 0.02465 0.08889 C 0.03264 0.07268 0.04149 0.05741 0.05087 0.04259 C 0.05885 0.02963 0.06719 0.01667 0.07691 0.00579 C 0.09045 -0.00903 0.1125 -0.02593 0.13055 -0.03287 C 0.13663 -0.03519 0.14305 -0.03542 0.1493 -0.03657 C 0.15469 -0.03611 0.16024 -0.03727 0.16528 -0.03472 C 0.16823 -0.0331 0.16979 -0.0287 0.17101 -0.025 C 0.17326 -0.01852 0.17639 0.00949 0.17691 0.01366 C 0.17587 0.03542 0.17778 0.05787 0.17396 0.0794 C 0.17083 0.09676 0.16319 0.11204 0.1566 0.12755 C 0.14809 0.14745 0.13958 0.16736 0.12899 0.18565 C 0.10521 0.22708 0.07864 0.25764 0.04358 0.28218 C 0.00521 0.30903 -0.0191 0.31296 -0.05938 0.32477 C -0.06858 0.32407 -0.07847 0.32778 -0.08681 0.32268 C -0.09045 0.3206 -0.08889 0.3125 -0.08837 0.30741 C -0.0809 0.24051 -0.07899 0.22801 -0.05347 0.17199 C -0.03299 0.12685 -0.00972 0.08912 0.02031 0.05417 C 0.03524 0.0368 0.05173 0.02222 0.06823 0.00787 C 0.0842 -0.00625 0.1217 -0.03588 0.14358 -0.04445 C 0.14965 -0.04676 0.15608 -0.0456 0.16233 -0.0463 C 0.16823 -0.04236 0.17569 -0.04144 0.17986 -0.03472 C 0.18316 -0.02917 0.18212 -0.0206 0.18264 -0.01343 C 0.18351 -0.00255 0.18368 0.00833 0.1842 0.01944 C 0.18368 0.03218 0.18455 0.04537 0.18264 0.0581 C 0.17778 0.09028 0.1625 0.13518 0.15087 0.16227 C 0.14305 0.18055 0.13507 0.19884 0.12465 0.21458 C 0.11458 0.23009 0.10208 0.24259 0.08993 0.25509 C 0.07066 0.27523 0.05503 0.28611 0.03333 0.29954 C 0.02969 0.30185 0.02569 0.30347 0.02187 0.30532 C 0.02222 0.30023 0.02239 0.29491 0.02326 0.28981 C 0.0309 0.24305 0.05121 0.18032 0.06389 0.14699 C 0.08524 0.08981 0.0868 0.08241 0.11163 0.02893 C 0.13142 -0.0132 0.12535 -0.00463 0.13767 -0.0213 C 0.1368 -0.01088 0.13646 -0.00046 0.13489 0.00972 C 0.13316 0.02037 0.13038 0.03055 0.1276 0.04074 C 0.12309 0.05694 0.1191 0.07361 0.11319 0.08889 C 0.10069 0.12083 0.0743 0.16667 0.0566 0.19143 C 0.04687 0.20486 0.03594 0.2169 0.02465 0.22801 C 0.00503 0.24768 -0.00365 0.25555 -0.02448 0.26296 C -0.02795 0.26412 -0.03125 0.26412 -0.03472 0.26481 C -0.03559 0.25972 -0.03733 0.25463 -0.03767 0.2493 C -0.03837 0.22847 -0.03038 0.20116 -0.02743 0.18356 C -0.02656 0.17778 -0.0257 0.17199 -0.02448 0.1662 C -0.02379 0.1618 -0.0224 0.15718 -0.0217 0.15278 C -0.02101 0.14884 -0.02083 0.14491 -0.02014 0.1412 C -0.01997 0.13912 -0.01979 0.1368 -0.01875 0.13542 C -0.01771 0.1338 -0.0158 0.13426 -0.01441 0.13333 C -0.01285 0.13241 -0.01146 0.13102 -0.01007 0.12963 C 0.00816 0.10926 -0.0217 0.13958 0 0.11782 C 0.00104 0.11597 0.00173 0.11389 0.00295 0.11204 C 0.00295 0.11204 0.01198 0.10023 0.01458 0.09676 C 0.01597 0.09468 0.01771 0.09305 0.01892 0.09097 C 0.01979 0.08889 0.02066 0.0868 0.02187 0.08518 C 0.03038 0.07245 0.02899 0.07407 0.03628 0.06759 C 0.03733 0.06574 0.03906 0.06412 0.03923 0.0618 C 0.03958 0.05718 0.03819 0.04815 0.03489 0.04444 C 0.03316 0.04259 0.03108 0.04167 0.02899 0.04074 C 0.02621 0.03912 0.02031 0.0368 0.02031 0.0368 C 0.01892 0.0375 0.01736 0.03773 0.01597 0.03866 C 0.01476 0.03958 0.01389 0.0412 0.01319 0.04259 C 0.01198 0.04444 0.01094 0.0463 0.01024 0.04838 C 0.00903 0.05162 0.00798 0.0588 0.00729 0.0618 C 0.00642 0.06574 0.00434 0.07338 0.00434 0.07338 C 0.00469 0.08333 0.00746 0.12176 0.00434 0.13727 C 0.00382 0.14028 0.00156 0.14236 0 0.14491 C -0.00087 0.14699 -0.00156 0.14907 -0.00278 0.15069 C -0.00452 0.15301 -0.01111 0.15741 -0.01302 0.15856 C -0.0158 0.15995 -0.0217 0.16227 -0.0217 0.16227 C -0.02448 0.1618 -0.02761 0.1618 -0.03038 0.16042 C -0.0316 0.15972 -0.03229 0.15787 -0.03333 0.15648 C -0.03524 0.15347 -0.03715 0.15023 -0.03906 0.14699 C -0.04132 0.14305 -0.04462 0.13518 -0.04636 0.13148 C -0.0467 0.12755 -0.04705 0.12361 -0.04774 0.11991 C -0.04809 0.11782 -0.04879 0.11597 -0.04913 0.11412 C -0.04983 0.11088 -0.05017 0.10764 -0.0507 0.1044 C -0.05017 0.08819 -0.05 0.07222 -0.04913 0.05602 C -0.04913 0.05417 -0.04809 0.05231 -0.04774 0.05023 C -0.0474 0.04815 -0.04583 0.03565 -0.04479 0.03287 C -0.0441 0.03079 -0.03802 0.02037 -0.03767 0.01944 C -0.03559 0.01134 -0.03611 0.00972 -0.02743 0.00579 L -0.01875 0.00208 C -0.00955 0.00347 -0.00729 0.00301 0 0.00579 C 0.00295 0.00694 0.00885 0.00972 0.00885 0.00972 L 0.01892 0.02315 C 0.01979 0.02454 0.02101 0.02569 0.02187 0.02708 C 0.03073 0.04491 0.01927 0.02292 0.0276 0.0368 C 0.02864 0.03866 0.02934 0.04097 0.03055 0.04259 C 0.03177 0.04421 0.03333 0.04514 0.03489 0.04653 C 0.03698 0.05069 0.03767 0.05301 0.04062 0.05602 C 0.04201 0.05764 0.04375 0.05833 0.04496 0.05995 C 0.05573 0.0743 0.0434 0.0625 0.05364 0.07153 C 0.0566 0.07731 0.05677 0.07847 0.06094 0.0831 C 0.06233 0.08472 0.06389 0.08565 0.06528 0.08704 C 0.06632 0.08819 0.06719 0.08981 0.06823 0.09097 C 0.06962 0.09236 0.07118 0.09329 0.07257 0.09468 C 0.07465 0.09722 0.07621 0.10023 0.0783 0.10255 C 0.08055 0.10486 0.08333 0.10602 0.08559 0.10833 C 0.08767 0.11042 0.08923 0.11389 0.09132 0.11597 C 0.10052 0.125 0.09548 0.11944 0.1059 0.13333 C 0.10729 0.13542 0.10851 0.13773 0.11024 0.13912 C 0.11163 0.14051 0.11319 0.14167 0.11458 0.14305 C 0.11562 0.14421 0.11632 0.14583 0.11753 0.14699 C 0.12031 0.14977 0.12326 0.15208 0.12621 0.15463 C 0.13142 0.15926 0.13559 0.16343 0.14201 0.1662 L 0.15087 0.17014 L 0.15521 0.17199 C 0.15851 0.15833 0.15642 0.16389 0.16094 0.15463 C 0.16146 0.15208 0.1618 0.14954 0.16233 0.14699 C 0.16285 0.14491 0.16389 0.14305 0.16389 0.1412 C 0.16389 0.13148 0.16406 0.12153 0.16233 0.11204 C 0.16198 0.10995 0.15955 0.10926 0.15798 0.10833 C 0.15555 0.10648 0.14844 0.10463 0.14653 0.1044 C 0.13212 0.10255 0.10156 0.10116 0.08993 0.10046 C 0.08507 0.1 0.08021 0.09954 0.07535 0.09861 C 0.07153 0.09792 0.06632 0.09606 0.06233 0.09468 C 0.06094 0.09352 0.05937 0.09213 0.05798 0.09097 C 0.05608 0.08912 0.05434 0.0868 0.05226 0.08518 C 0.04983 0.0831 0.04739 0.08125 0.04496 0.0794 C 0.04358 0.07801 0.04201 0.07662 0.04062 0.07546 C 0.03854 0.07106 0.03785 0.06898 0.03489 0.06574 C 0.03351 0.06435 0.03194 0.06319 0.03055 0.0618 C 0.02951 0.05995 0.02882 0.05787 0.0276 0.05602 C 0.02031 0.04537 0.02118 0.04653 0.01458 0.04074 C 0.01337 0.03588 0.01302 0.03287 0.01024 0.02893 C 0.00903 0.02731 0.00729 0.02639 0.0059 0.02523 C 0.00538 0.02315 0.00503 0.0213 0.00434 0.01944 C 0.00364 0.01736 0.00226 0.01574 0.00156 0.01366 C -0.00382 -0.00232 0.00173 0.00602 -0.00434 -0.00185 L -0.00573 -0.00764 L -0.39983 -0.19884 L 0 0 Z " pathEditMode="relative" ptsTypes="AAAAAAAAAAAAAAAAAAAAAAAAAAAAAAAAAAAAAAAAAAAAAAAAAAAAAAAAAAAAAAAAAAAAAAAAAAAAAAAAAAAAAAAAAAAAAAAAAAAAAAAAAAAAAAAAAAAAAAAAAAAAAAAAAAAAAAAAAAAAAAAAAAAAAAAAAAAAAAAAAAAAAAAAAAAAAAAAAAAAAAAAAAAAAAAAAAAAA">
                      <p:cBhvr>
                        <p:cTn dur="2000" fill="hold"/>
                        <p:tgtEl>
                          <p:spTgt spid="3"/>
                        </p:tgtEl>
                        <p:attrNameLst>
                          <p:attrName>ppt_x</p:attrName>
                          <p:attrName>ppt_y</p:attrName>
                        </p:attrNameLst>
                      </p:cBhvr>
                    </p:animMotion>
                  </p:childTnLst>
                </p:cTn>
              </p:par>
            </p:tnLst>
          </p:tmpl>
          <p:tmpl lvl="4">
            <p:tnLst>
              <p:par>
                <p:cTn presetID="0" presetClass="path" presetSubtype="0" accel="50000" decel="50000" fill="hold" nodeType="withEffect">
                  <p:stCondLst>
                    <p:cond delay="0"/>
                  </p:stCondLst>
                  <p:childTnLst>
                    <p:animMotion origin="layout" path="M 0 0 L 0 0 C -0.00035 0.00787 -0.0007 0.01551 -0.00139 0.02315 C -0.00156 0.02523 -0.00243 0.02708 -0.00278 0.02893 C -0.00347 0.03218 -0.00365 0.03542 -0.00434 0.03866 C -0.00469 0.04074 -0.00538 0.04259 -0.00573 0.04444 C -0.00868 0.06042 -0.00573 0.04792 -0.00868 0.0618 C -0.01059 0.0713 -0.0099 0.06505 -0.01302 0.07731 C -0.01684 0.09305 -0.01146 0.07708 -0.01736 0.09282 C -0.01771 0.09537 -0.0191 0.10856 -0.02014 0.11204 C -0.02083 0.11435 -0.0224 0.11597 -0.02309 0.11782 C -0.02431 0.12106 -0.02517 0.1243 -0.02604 0.12755 C -0.02656 0.1294 -0.02691 0.13148 -0.02743 0.13333 C -0.02917 0.13866 -0.03351 0.1493 -0.03611 0.15278 L -0.03906 0.15648 C -0.04202 0.15602 -0.04497 0.15579 -0.04774 0.15463 C -0.05313 0.15255 -0.05625 0.14745 -0.06077 0.14305 C -0.06215 0.14167 -0.06372 0.14051 -0.06511 0.13912 C -0.06667 0.13657 -0.06788 0.1338 -0.06945 0.13148 C -0.07083 0.1294 -0.07257 0.12778 -0.07379 0.12569 C -0.07517 0.12338 -0.07552 0.12037 -0.07674 0.11782 C -0.08646 0.09977 -0.07604 0.12569 -0.08403 0.1044 C -0.08455 0.10046 -0.08472 0.09653 -0.08542 0.09282 C -0.08577 0.09074 -0.08681 0.08912 -0.08681 0.08704 C -0.08681 0.07986 -0.08681 0.07268 -0.08542 0.06574 C -0.08472 0.06204 -0.08264 0.05926 -0.08108 0.05602 C -0.08021 0.05417 -0.07952 0.05162 -0.07813 0.05023 C -0.07517 0.04722 -0.0717 0.04444 -0.06806 0.04259 C -0.05868 0.03796 -0.04549 0.03773 -0.03611 0.0368 C -0.02587 0.03819 0.03854 0.04537 0.05798 0.05023 C 0.06979 0.05324 0.08125 0.05764 0.09288 0.0618 C 0.12118 0.07245 0.12743 0.075 0.15226 0.09468 C 0.15885 0.1 0.16528 0.10555 0.17101 0.11204 C 0.17726 0.11921 0.19062 0.14213 0.19566 0.15069 C 0.19809 0.15926 0.20608 0.18611 0.2059 0.19514 C 0.20555 0.21782 0.20312 0.24051 0.2 0.26296 C 0.1993 0.26852 0.1967 0.27361 0.19427 0.27824 C 0.19132 0.28403 0.18802 0.28935 0.1842 0.29375 C 0.18073 0.29768 0.17656 0.30069 0.17257 0.30347 C 0.16788 0.30648 0.16302 0.30926 0.15798 0.31111 C 0.15 0.31412 0.12187 0.31805 0.11597 0.31898 C 0.09618 0.31829 0.07639 0.31898 0.0566 0.3169 C 0.0375 0.31481 0.02135 0.30856 0.00434 0.29768 C -0.00365 0.29259 -0.01163 0.28727 -0.01875 0.28032 C -0.03056 0.26898 -0.03438 0.25741 -0.04202 0.24167 C -0.04427 0.22824 -0.04879 0.20764 -0.04774 0.19329 C -0.04583 0.16805 -0.04323 0.14282 -0.03906 0.11782 C -0.03681 0.1044 -0.02934 0.09028 -0.0217 0.08125 C -0.01719 0.07593 -0.01215 0.07176 -0.00712 0.06759 C -0.00261 0.06389 0.00226 0.06042 0.00729 0.0581 C 0.01441 0.05463 0.02187 0.05278 0.02899 0.05023 C 0.06094 0.05486 0.09305 0.05648 0.12465 0.06389 C 0.13489 0.0662 0.14444 0.07315 0.15364 0.0794 C 0.16649 0.08773 0.17951 0.10093 0.18854 0.11597 C 0.19305 0.12384 0.19618 0.13264 0.2 0.1412 C 0.20243 0.15208 0.20555 0.16273 0.20729 0.17407 C 0.21267 0.20694 0.21198 0.22292 0.21319 0.25694 C 0.21163 0.27245 0.21337 0.28912 0.20868 0.30347 C 0.20173 0.325 0.17847 0.36782 0.15955 0.38264 C 0.15191 0.38843 0.1434 0.39213 0.13489 0.39421 C 0.12535 0.39676 0.11545 0.3956 0.1059 0.3963 C 0.09427 0.39352 0.08229 0.39282 0.07101 0.38843 C 0.06163 0.38472 0.0375 0.36759 0.02899 0.35764 C 0.02118 0.34815 0.00972 0.32268 0.0059 0.31111 C 0.00173 0.29861 -0.00087 0.28542 -0.00434 0.27245 C -0.00087 0.22685 -0.00122 0.18032 0.0059 0.13542 C 0.00851 0.11805 0.01753 0.1037 0.02465 0.08889 C 0.03264 0.07268 0.04149 0.05741 0.05087 0.04259 C 0.05885 0.02963 0.06719 0.01667 0.07691 0.00579 C 0.09045 -0.00903 0.1125 -0.02593 0.13055 -0.03287 C 0.13663 -0.03519 0.14305 -0.03542 0.1493 -0.03657 C 0.15469 -0.03611 0.16024 -0.03727 0.16528 -0.03472 C 0.16823 -0.0331 0.16979 -0.0287 0.17101 -0.025 C 0.17326 -0.01852 0.17639 0.00949 0.17691 0.01366 C 0.17587 0.03542 0.17778 0.05787 0.17396 0.0794 C 0.17083 0.09676 0.16319 0.11204 0.1566 0.12755 C 0.14809 0.14745 0.13958 0.16736 0.12899 0.18565 C 0.10521 0.22708 0.07864 0.25764 0.04358 0.28218 C 0.00521 0.30903 -0.0191 0.31296 -0.05938 0.32477 C -0.06858 0.32407 -0.07847 0.32778 -0.08681 0.32268 C -0.09045 0.3206 -0.08889 0.3125 -0.08837 0.30741 C -0.0809 0.24051 -0.07899 0.22801 -0.05347 0.17199 C -0.03299 0.12685 -0.00972 0.08912 0.02031 0.05417 C 0.03524 0.0368 0.05173 0.02222 0.06823 0.00787 C 0.0842 -0.00625 0.1217 -0.03588 0.14358 -0.04445 C 0.14965 -0.04676 0.15608 -0.0456 0.16233 -0.0463 C 0.16823 -0.04236 0.17569 -0.04144 0.17986 -0.03472 C 0.18316 -0.02917 0.18212 -0.0206 0.18264 -0.01343 C 0.18351 -0.00255 0.18368 0.00833 0.1842 0.01944 C 0.18368 0.03218 0.18455 0.04537 0.18264 0.0581 C 0.17778 0.09028 0.1625 0.13518 0.15087 0.16227 C 0.14305 0.18055 0.13507 0.19884 0.12465 0.21458 C 0.11458 0.23009 0.10208 0.24259 0.08993 0.25509 C 0.07066 0.27523 0.05503 0.28611 0.03333 0.29954 C 0.02969 0.30185 0.02569 0.30347 0.02187 0.30532 C 0.02222 0.30023 0.02239 0.29491 0.02326 0.28981 C 0.0309 0.24305 0.05121 0.18032 0.06389 0.14699 C 0.08524 0.08981 0.0868 0.08241 0.11163 0.02893 C 0.13142 -0.0132 0.12535 -0.00463 0.13767 -0.0213 C 0.1368 -0.01088 0.13646 -0.00046 0.13489 0.00972 C 0.13316 0.02037 0.13038 0.03055 0.1276 0.04074 C 0.12309 0.05694 0.1191 0.07361 0.11319 0.08889 C 0.10069 0.12083 0.0743 0.16667 0.0566 0.19143 C 0.04687 0.20486 0.03594 0.2169 0.02465 0.22801 C 0.00503 0.24768 -0.00365 0.25555 -0.02448 0.26296 C -0.02795 0.26412 -0.03125 0.26412 -0.03472 0.26481 C -0.03559 0.25972 -0.03733 0.25463 -0.03767 0.2493 C -0.03837 0.22847 -0.03038 0.20116 -0.02743 0.18356 C -0.02656 0.17778 -0.0257 0.17199 -0.02448 0.1662 C -0.02379 0.1618 -0.0224 0.15718 -0.0217 0.15278 C -0.02101 0.14884 -0.02083 0.14491 -0.02014 0.1412 C -0.01997 0.13912 -0.01979 0.1368 -0.01875 0.13542 C -0.01771 0.1338 -0.0158 0.13426 -0.01441 0.13333 C -0.01285 0.13241 -0.01146 0.13102 -0.01007 0.12963 C 0.00816 0.10926 -0.0217 0.13958 0 0.11782 C 0.00104 0.11597 0.00173 0.11389 0.00295 0.11204 C 0.00295 0.11204 0.01198 0.10023 0.01458 0.09676 C 0.01597 0.09468 0.01771 0.09305 0.01892 0.09097 C 0.01979 0.08889 0.02066 0.0868 0.02187 0.08518 C 0.03038 0.07245 0.02899 0.07407 0.03628 0.06759 C 0.03733 0.06574 0.03906 0.06412 0.03923 0.0618 C 0.03958 0.05718 0.03819 0.04815 0.03489 0.04444 C 0.03316 0.04259 0.03108 0.04167 0.02899 0.04074 C 0.02621 0.03912 0.02031 0.0368 0.02031 0.0368 C 0.01892 0.0375 0.01736 0.03773 0.01597 0.03866 C 0.01476 0.03958 0.01389 0.0412 0.01319 0.04259 C 0.01198 0.04444 0.01094 0.0463 0.01024 0.04838 C 0.00903 0.05162 0.00798 0.0588 0.00729 0.0618 C 0.00642 0.06574 0.00434 0.07338 0.00434 0.07338 C 0.00469 0.08333 0.00746 0.12176 0.00434 0.13727 C 0.00382 0.14028 0.00156 0.14236 0 0.14491 C -0.00087 0.14699 -0.00156 0.14907 -0.00278 0.15069 C -0.00452 0.15301 -0.01111 0.15741 -0.01302 0.15856 C -0.0158 0.15995 -0.0217 0.16227 -0.0217 0.16227 C -0.02448 0.1618 -0.02761 0.1618 -0.03038 0.16042 C -0.0316 0.15972 -0.03229 0.15787 -0.03333 0.15648 C -0.03524 0.15347 -0.03715 0.15023 -0.03906 0.14699 C -0.04132 0.14305 -0.04462 0.13518 -0.04636 0.13148 C -0.0467 0.12755 -0.04705 0.12361 -0.04774 0.11991 C -0.04809 0.11782 -0.04879 0.11597 -0.04913 0.11412 C -0.04983 0.11088 -0.05017 0.10764 -0.0507 0.1044 C -0.05017 0.08819 -0.05 0.07222 -0.04913 0.05602 C -0.04913 0.05417 -0.04809 0.05231 -0.04774 0.05023 C -0.0474 0.04815 -0.04583 0.03565 -0.04479 0.03287 C -0.0441 0.03079 -0.03802 0.02037 -0.03767 0.01944 C -0.03559 0.01134 -0.03611 0.00972 -0.02743 0.00579 L -0.01875 0.00208 C -0.00955 0.00347 -0.00729 0.00301 0 0.00579 C 0.00295 0.00694 0.00885 0.00972 0.00885 0.00972 L 0.01892 0.02315 C 0.01979 0.02454 0.02101 0.02569 0.02187 0.02708 C 0.03073 0.04491 0.01927 0.02292 0.0276 0.0368 C 0.02864 0.03866 0.02934 0.04097 0.03055 0.04259 C 0.03177 0.04421 0.03333 0.04514 0.03489 0.04653 C 0.03698 0.05069 0.03767 0.05301 0.04062 0.05602 C 0.04201 0.05764 0.04375 0.05833 0.04496 0.05995 C 0.05573 0.0743 0.0434 0.0625 0.05364 0.07153 C 0.0566 0.07731 0.05677 0.07847 0.06094 0.0831 C 0.06233 0.08472 0.06389 0.08565 0.06528 0.08704 C 0.06632 0.08819 0.06719 0.08981 0.06823 0.09097 C 0.06962 0.09236 0.07118 0.09329 0.07257 0.09468 C 0.07465 0.09722 0.07621 0.10023 0.0783 0.10255 C 0.08055 0.10486 0.08333 0.10602 0.08559 0.10833 C 0.08767 0.11042 0.08923 0.11389 0.09132 0.11597 C 0.10052 0.125 0.09548 0.11944 0.1059 0.13333 C 0.10729 0.13542 0.10851 0.13773 0.11024 0.13912 C 0.11163 0.14051 0.11319 0.14167 0.11458 0.14305 C 0.11562 0.14421 0.11632 0.14583 0.11753 0.14699 C 0.12031 0.14977 0.12326 0.15208 0.12621 0.15463 C 0.13142 0.15926 0.13559 0.16343 0.14201 0.1662 L 0.15087 0.17014 L 0.15521 0.17199 C 0.15851 0.15833 0.15642 0.16389 0.16094 0.15463 C 0.16146 0.15208 0.1618 0.14954 0.16233 0.14699 C 0.16285 0.14491 0.16389 0.14305 0.16389 0.1412 C 0.16389 0.13148 0.16406 0.12153 0.16233 0.11204 C 0.16198 0.10995 0.15955 0.10926 0.15798 0.10833 C 0.15555 0.10648 0.14844 0.10463 0.14653 0.1044 C 0.13212 0.10255 0.10156 0.10116 0.08993 0.10046 C 0.08507 0.1 0.08021 0.09954 0.07535 0.09861 C 0.07153 0.09792 0.06632 0.09606 0.06233 0.09468 C 0.06094 0.09352 0.05937 0.09213 0.05798 0.09097 C 0.05608 0.08912 0.05434 0.0868 0.05226 0.08518 C 0.04983 0.0831 0.04739 0.08125 0.04496 0.0794 C 0.04358 0.07801 0.04201 0.07662 0.04062 0.07546 C 0.03854 0.07106 0.03785 0.06898 0.03489 0.06574 C 0.03351 0.06435 0.03194 0.06319 0.03055 0.0618 C 0.02951 0.05995 0.02882 0.05787 0.0276 0.05602 C 0.02031 0.04537 0.02118 0.04653 0.01458 0.04074 C 0.01337 0.03588 0.01302 0.03287 0.01024 0.02893 C 0.00903 0.02731 0.00729 0.02639 0.0059 0.02523 C 0.00538 0.02315 0.00503 0.0213 0.00434 0.01944 C 0.00364 0.01736 0.00226 0.01574 0.00156 0.01366 C -0.00382 -0.00232 0.00173 0.00602 -0.00434 -0.00185 L -0.00573 -0.00764 L -0.39983 -0.19884 L 0 0 Z " pathEditMode="relative" ptsTypes="AAAAAAAAAAAAAAAAAAAAAAAAAAAAAAAAAAAAAAAAAAAAAAAAAAAAAAAAAAAAAAAAAAAAAAAAAAAAAAAAAAAAAAAAAAAAAAAAAAAAAAAAAAAAAAAAAAAAAAAAAAAAAAAAAAAAAAAAAAAAAAAAAAAAAAAAAAAAAAAAAAAAAAAAAAAAAAAAAAAAAAAAAAAAAAAAAAAAA">
                      <p:cBhvr>
                        <p:cTn dur="2000" fill="hold"/>
                        <p:tgtEl>
                          <p:spTgt spid="3"/>
                        </p:tgtEl>
                        <p:attrNameLst>
                          <p:attrName>ppt_x</p:attrName>
                          <p:attrName>ppt_y</p:attrName>
                        </p:attrNameLst>
                      </p:cBhvr>
                    </p:animMotion>
                  </p:childTnLst>
                </p:cTn>
              </p:par>
            </p:tnLst>
          </p:tmpl>
          <p:tmpl lvl="5">
            <p:tnLst>
              <p:par>
                <p:cTn presetID="0" presetClass="path" presetSubtype="0" accel="50000" decel="50000" fill="hold" nodeType="withEffect">
                  <p:stCondLst>
                    <p:cond delay="0"/>
                  </p:stCondLst>
                  <p:childTnLst>
                    <p:animMotion origin="layout" path="M 0 0 L 0 0 C -0.00035 0.00787 -0.0007 0.01551 -0.00139 0.02315 C -0.00156 0.02523 -0.00243 0.02708 -0.00278 0.02893 C -0.00347 0.03218 -0.00365 0.03542 -0.00434 0.03866 C -0.00469 0.04074 -0.00538 0.04259 -0.00573 0.04444 C -0.00868 0.06042 -0.00573 0.04792 -0.00868 0.0618 C -0.01059 0.0713 -0.0099 0.06505 -0.01302 0.07731 C -0.01684 0.09305 -0.01146 0.07708 -0.01736 0.09282 C -0.01771 0.09537 -0.0191 0.10856 -0.02014 0.11204 C -0.02083 0.11435 -0.0224 0.11597 -0.02309 0.11782 C -0.02431 0.12106 -0.02517 0.1243 -0.02604 0.12755 C -0.02656 0.1294 -0.02691 0.13148 -0.02743 0.13333 C -0.02917 0.13866 -0.03351 0.1493 -0.03611 0.15278 L -0.03906 0.15648 C -0.04202 0.15602 -0.04497 0.15579 -0.04774 0.15463 C -0.05313 0.15255 -0.05625 0.14745 -0.06077 0.14305 C -0.06215 0.14167 -0.06372 0.14051 -0.06511 0.13912 C -0.06667 0.13657 -0.06788 0.1338 -0.06945 0.13148 C -0.07083 0.1294 -0.07257 0.12778 -0.07379 0.12569 C -0.07517 0.12338 -0.07552 0.12037 -0.07674 0.11782 C -0.08646 0.09977 -0.07604 0.12569 -0.08403 0.1044 C -0.08455 0.10046 -0.08472 0.09653 -0.08542 0.09282 C -0.08577 0.09074 -0.08681 0.08912 -0.08681 0.08704 C -0.08681 0.07986 -0.08681 0.07268 -0.08542 0.06574 C -0.08472 0.06204 -0.08264 0.05926 -0.08108 0.05602 C -0.08021 0.05417 -0.07952 0.05162 -0.07813 0.05023 C -0.07517 0.04722 -0.0717 0.04444 -0.06806 0.04259 C -0.05868 0.03796 -0.04549 0.03773 -0.03611 0.0368 C -0.02587 0.03819 0.03854 0.04537 0.05798 0.05023 C 0.06979 0.05324 0.08125 0.05764 0.09288 0.0618 C 0.12118 0.07245 0.12743 0.075 0.15226 0.09468 C 0.15885 0.1 0.16528 0.10555 0.17101 0.11204 C 0.17726 0.11921 0.19062 0.14213 0.19566 0.15069 C 0.19809 0.15926 0.20608 0.18611 0.2059 0.19514 C 0.20555 0.21782 0.20312 0.24051 0.2 0.26296 C 0.1993 0.26852 0.1967 0.27361 0.19427 0.27824 C 0.19132 0.28403 0.18802 0.28935 0.1842 0.29375 C 0.18073 0.29768 0.17656 0.30069 0.17257 0.30347 C 0.16788 0.30648 0.16302 0.30926 0.15798 0.31111 C 0.15 0.31412 0.12187 0.31805 0.11597 0.31898 C 0.09618 0.31829 0.07639 0.31898 0.0566 0.3169 C 0.0375 0.31481 0.02135 0.30856 0.00434 0.29768 C -0.00365 0.29259 -0.01163 0.28727 -0.01875 0.28032 C -0.03056 0.26898 -0.03438 0.25741 -0.04202 0.24167 C -0.04427 0.22824 -0.04879 0.20764 -0.04774 0.19329 C -0.04583 0.16805 -0.04323 0.14282 -0.03906 0.11782 C -0.03681 0.1044 -0.02934 0.09028 -0.0217 0.08125 C -0.01719 0.07593 -0.01215 0.07176 -0.00712 0.06759 C -0.00261 0.06389 0.00226 0.06042 0.00729 0.0581 C 0.01441 0.05463 0.02187 0.05278 0.02899 0.05023 C 0.06094 0.05486 0.09305 0.05648 0.12465 0.06389 C 0.13489 0.0662 0.14444 0.07315 0.15364 0.0794 C 0.16649 0.08773 0.17951 0.10093 0.18854 0.11597 C 0.19305 0.12384 0.19618 0.13264 0.2 0.1412 C 0.20243 0.15208 0.20555 0.16273 0.20729 0.17407 C 0.21267 0.20694 0.21198 0.22292 0.21319 0.25694 C 0.21163 0.27245 0.21337 0.28912 0.20868 0.30347 C 0.20173 0.325 0.17847 0.36782 0.15955 0.38264 C 0.15191 0.38843 0.1434 0.39213 0.13489 0.39421 C 0.12535 0.39676 0.11545 0.3956 0.1059 0.3963 C 0.09427 0.39352 0.08229 0.39282 0.07101 0.38843 C 0.06163 0.38472 0.0375 0.36759 0.02899 0.35764 C 0.02118 0.34815 0.00972 0.32268 0.0059 0.31111 C 0.00173 0.29861 -0.00087 0.28542 -0.00434 0.27245 C -0.00087 0.22685 -0.00122 0.18032 0.0059 0.13542 C 0.00851 0.11805 0.01753 0.1037 0.02465 0.08889 C 0.03264 0.07268 0.04149 0.05741 0.05087 0.04259 C 0.05885 0.02963 0.06719 0.01667 0.07691 0.00579 C 0.09045 -0.00903 0.1125 -0.02593 0.13055 -0.03287 C 0.13663 -0.03519 0.14305 -0.03542 0.1493 -0.03657 C 0.15469 -0.03611 0.16024 -0.03727 0.16528 -0.03472 C 0.16823 -0.0331 0.16979 -0.0287 0.17101 -0.025 C 0.17326 -0.01852 0.17639 0.00949 0.17691 0.01366 C 0.17587 0.03542 0.17778 0.05787 0.17396 0.0794 C 0.17083 0.09676 0.16319 0.11204 0.1566 0.12755 C 0.14809 0.14745 0.13958 0.16736 0.12899 0.18565 C 0.10521 0.22708 0.07864 0.25764 0.04358 0.28218 C 0.00521 0.30903 -0.0191 0.31296 -0.05938 0.32477 C -0.06858 0.32407 -0.07847 0.32778 -0.08681 0.32268 C -0.09045 0.3206 -0.08889 0.3125 -0.08837 0.30741 C -0.0809 0.24051 -0.07899 0.22801 -0.05347 0.17199 C -0.03299 0.12685 -0.00972 0.08912 0.02031 0.05417 C 0.03524 0.0368 0.05173 0.02222 0.06823 0.00787 C 0.0842 -0.00625 0.1217 -0.03588 0.14358 -0.04445 C 0.14965 -0.04676 0.15608 -0.0456 0.16233 -0.0463 C 0.16823 -0.04236 0.17569 -0.04144 0.17986 -0.03472 C 0.18316 -0.02917 0.18212 -0.0206 0.18264 -0.01343 C 0.18351 -0.00255 0.18368 0.00833 0.1842 0.01944 C 0.18368 0.03218 0.18455 0.04537 0.18264 0.0581 C 0.17778 0.09028 0.1625 0.13518 0.15087 0.16227 C 0.14305 0.18055 0.13507 0.19884 0.12465 0.21458 C 0.11458 0.23009 0.10208 0.24259 0.08993 0.25509 C 0.07066 0.27523 0.05503 0.28611 0.03333 0.29954 C 0.02969 0.30185 0.02569 0.30347 0.02187 0.30532 C 0.02222 0.30023 0.02239 0.29491 0.02326 0.28981 C 0.0309 0.24305 0.05121 0.18032 0.06389 0.14699 C 0.08524 0.08981 0.0868 0.08241 0.11163 0.02893 C 0.13142 -0.0132 0.12535 -0.00463 0.13767 -0.0213 C 0.1368 -0.01088 0.13646 -0.00046 0.13489 0.00972 C 0.13316 0.02037 0.13038 0.03055 0.1276 0.04074 C 0.12309 0.05694 0.1191 0.07361 0.11319 0.08889 C 0.10069 0.12083 0.0743 0.16667 0.0566 0.19143 C 0.04687 0.20486 0.03594 0.2169 0.02465 0.22801 C 0.00503 0.24768 -0.00365 0.25555 -0.02448 0.26296 C -0.02795 0.26412 -0.03125 0.26412 -0.03472 0.26481 C -0.03559 0.25972 -0.03733 0.25463 -0.03767 0.2493 C -0.03837 0.22847 -0.03038 0.20116 -0.02743 0.18356 C -0.02656 0.17778 -0.0257 0.17199 -0.02448 0.1662 C -0.02379 0.1618 -0.0224 0.15718 -0.0217 0.15278 C -0.02101 0.14884 -0.02083 0.14491 -0.02014 0.1412 C -0.01997 0.13912 -0.01979 0.1368 -0.01875 0.13542 C -0.01771 0.1338 -0.0158 0.13426 -0.01441 0.13333 C -0.01285 0.13241 -0.01146 0.13102 -0.01007 0.12963 C 0.00816 0.10926 -0.0217 0.13958 0 0.11782 C 0.00104 0.11597 0.00173 0.11389 0.00295 0.11204 C 0.00295 0.11204 0.01198 0.10023 0.01458 0.09676 C 0.01597 0.09468 0.01771 0.09305 0.01892 0.09097 C 0.01979 0.08889 0.02066 0.0868 0.02187 0.08518 C 0.03038 0.07245 0.02899 0.07407 0.03628 0.06759 C 0.03733 0.06574 0.03906 0.06412 0.03923 0.0618 C 0.03958 0.05718 0.03819 0.04815 0.03489 0.04444 C 0.03316 0.04259 0.03108 0.04167 0.02899 0.04074 C 0.02621 0.03912 0.02031 0.0368 0.02031 0.0368 C 0.01892 0.0375 0.01736 0.03773 0.01597 0.03866 C 0.01476 0.03958 0.01389 0.0412 0.01319 0.04259 C 0.01198 0.04444 0.01094 0.0463 0.01024 0.04838 C 0.00903 0.05162 0.00798 0.0588 0.00729 0.0618 C 0.00642 0.06574 0.00434 0.07338 0.00434 0.07338 C 0.00469 0.08333 0.00746 0.12176 0.00434 0.13727 C 0.00382 0.14028 0.00156 0.14236 0 0.14491 C -0.00087 0.14699 -0.00156 0.14907 -0.00278 0.15069 C -0.00452 0.15301 -0.01111 0.15741 -0.01302 0.15856 C -0.0158 0.15995 -0.0217 0.16227 -0.0217 0.16227 C -0.02448 0.1618 -0.02761 0.1618 -0.03038 0.16042 C -0.0316 0.15972 -0.03229 0.15787 -0.03333 0.15648 C -0.03524 0.15347 -0.03715 0.15023 -0.03906 0.14699 C -0.04132 0.14305 -0.04462 0.13518 -0.04636 0.13148 C -0.0467 0.12755 -0.04705 0.12361 -0.04774 0.11991 C -0.04809 0.11782 -0.04879 0.11597 -0.04913 0.11412 C -0.04983 0.11088 -0.05017 0.10764 -0.0507 0.1044 C -0.05017 0.08819 -0.05 0.07222 -0.04913 0.05602 C -0.04913 0.05417 -0.04809 0.05231 -0.04774 0.05023 C -0.0474 0.04815 -0.04583 0.03565 -0.04479 0.03287 C -0.0441 0.03079 -0.03802 0.02037 -0.03767 0.01944 C -0.03559 0.01134 -0.03611 0.00972 -0.02743 0.00579 L -0.01875 0.00208 C -0.00955 0.00347 -0.00729 0.00301 0 0.00579 C 0.00295 0.00694 0.00885 0.00972 0.00885 0.00972 L 0.01892 0.02315 C 0.01979 0.02454 0.02101 0.02569 0.02187 0.02708 C 0.03073 0.04491 0.01927 0.02292 0.0276 0.0368 C 0.02864 0.03866 0.02934 0.04097 0.03055 0.04259 C 0.03177 0.04421 0.03333 0.04514 0.03489 0.04653 C 0.03698 0.05069 0.03767 0.05301 0.04062 0.05602 C 0.04201 0.05764 0.04375 0.05833 0.04496 0.05995 C 0.05573 0.0743 0.0434 0.0625 0.05364 0.07153 C 0.0566 0.07731 0.05677 0.07847 0.06094 0.0831 C 0.06233 0.08472 0.06389 0.08565 0.06528 0.08704 C 0.06632 0.08819 0.06719 0.08981 0.06823 0.09097 C 0.06962 0.09236 0.07118 0.09329 0.07257 0.09468 C 0.07465 0.09722 0.07621 0.10023 0.0783 0.10255 C 0.08055 0.10486 0.08333 0.10602 0.08559 0.10833 C 0.08767 0.11042 0.08923 0.11389 0.09132 0.11597 C 0.10052 0.125 0.09548 0.11944 0.1059 0.13333 C 0.10729 0.13542 0.10851 0.13773 0.11024 0.13912 C 0.11163 0.14051 0.11319 0.14167 0.11458 0.14305 C 0.11562 0.14421 0.11632 0.14583 0.11753 0.14699 C 0.12031 0.14977 0.12326 0.15208 0.12621 0.15463 C 0.13142 0.15926 0.13559 0.16343 0.14201 0.1662 L 0.15087 0.17014 L 0.15521 0.17199 C 0.15851 0.15833 0.15642 0.16389 0.16094 0.15463 C 0.16146 0.15208 0.1618 0.14954 0.16233 0.14699 C 0.16285 0.14491 0.16389 0.14305 0.16389 0.1412 C 0.16389 0.13148 0.16406 0.12153 0.16233 0.11204 C 0.16198 0.10995 0.15955 0.10926 0.15798 0.10833 C 0.15555 0.10648 0.14844 0.10463 0.14653 0.1044 C 0.13212 0.10255 0.10156 0.10116 0.08993 0.10046 C 0.08507 0.1 0.08021 0.09954 0.07535 0.09861 C 0.07153 0.09792 0.06632 0.09606 0.06233 0.09468 C 0.06094 0.09352 0.05937 0.09213 0.05798 0.09097 C 0.05608 0.08912 0.05434 0.0868 0.05226 0.08518 C 0.04983 0.0831 0.04739 0.08125 0.04496 0.0794 C 0.04358 0.07801 0.04201 0.07662 0.04062 0.07546 C 0.03854 0.07106 0.03785 0.06898 0.03489 0.06574 C 0.03351 0.06435 0.03194 0.06319 0.03055 0.0618 C 0.02951 0.05995 0.02882 0.05787 0.0276 0.05602 C 0.02031 0.04537 0.02118 0.04653 0.01458 0.04074 C 0.01337 0.03588 0.01302 0.03287 0.01024 0.02893 C 0.00903 0.02731 0.00729 0.02639 0.0059 0.02523 C 0.00538 0.02315 0.00503 0.0213 0.00434 0.01944 C 0.00364 0.01736 0.00226 0.01574 0.00156 0.01366 C -0.00382 -0.00232 0.00173 0.00602 -0.00434 -0.00185 L -0.00573 -0.00764 L -0.39983 -0.19884 L 0 0 Z " pathEditMode="relative" ptsTypes="AAAAAAAAAAAAAAAAAAAAAAAAAAAAAAAAAAAAAAAAAAAAAAAAAAAAAAAAAAAAAAAAAAAAAAAAAAAAAAAAAAAAAAAAAAAAAAAAAAAAAAAAAAAAAAAAAAAAAAAAAAAAAAAAAAAAAAAAAAAAAAAAAAAAAAAAAAAAAAAAAAAAAAAAAAAAAAAAAAAAAAAAAAAAAAAAAAAAA">
                      <p:cBhvr>
                        <p:cTn dur="2000" fill="hold"/>
                        <p:tgtEl>
                          <p:spTgt spid="3"/>
                        </p:tgtEl>
                        <p:attrNameLst>
                          <p:attrName>ppt_x</p:attrName>
                          <p:attrName>ppt_y</p:attrName>
                        </p:attrNameLst>
                      </p:cBhvr>
                    </p:animMotion>
                  </p:childTnLst>
                </p:cTn>
              </p:par>
            </p:tnLst>
          </p:tmpl>
        </p:tmplLst>
      </p:bldP>
      <p:bldP spid="7" grpId="0" animBg="1"/>
      <p:bldP spid="8" grpId="0"/>
    </p:bldLst>
  </p:timing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00B0F0"/>
          </a:solidFill>
          <a:latin typeface="文鼎細標準楷體" panose="020B0602010101010101" pitchFamily="34" charset="-120"/>
          <a:ea typeface="文鼎細標準楷體" panose="020B0602010101010101" pitchFamily="34" charset="-120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rgbClr val="00B0F0"/>
          </a:solidFill>
          <a:latin typeface="文鼎細標準楷體" panose="020B0602010101010101" pitchFamily="34" charset="-120"/>
          <a:ea typeface="文鼎細標準楷體" panose="020B0602010101010101" pitchFamily="34" charset="-120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rgbClr val="00B0F0"/>
          </a:solidFill>
          <a:latin typeface="文鼎細標準楷體" panose="020B0602010101010101" pitchFamily="34" charset="-120"/>
          <a:ea typeface="文鼎細標準楷體" panose="020B0602010101010101" pitchFamily="34" charset="-120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rgbClr val="00B0F0"/>
          </a:solidFill>
          <a:latin typeface="文鼎細標準楷體" panose="020B0602010101010101" pitchFamily="34" charset="-120"/>
          <a:ea typeface="文鼎細標準楷體" panose="020B0602010101010101" pitchFamily="34" charset="-120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00B0F0"/>
          </a:solidFill>
          <a:latin typeface="文鼎細標準楷體" panose="020B0602010101010101" pitchFamily="34" charset="-120"/>
          <a:ea typeface="文鼎細標準楷體" panose="020B0602010101010101" pitchFamily="34" charset="-120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00B0F0"/>
          </a:solidFill>
          <a:latin typeface="文鼎細標準楷體" panose="020B0602010101010101" pitchFamily="34" charset="-120"/>
          <a:ea typeface="文鼎細標準楷體" panose="020B0602010101010101" pitchFamily="34" charset="-120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zh-TW" altLang="en-US" dirty="0" smtClean="0"/>
              <a:t>祝你快樂</a:t>
            </a:r>
            <a:endParaRPr lang="zh-TW" altLang="en-US" dirty="0"/>
          </a:p>
        </p:txBody>
      </p:sp>
      <p:pic>
        <p:nvPicPr>
          <p:cNvPr id="6" name="內容版面配置區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7998" y="1825625"/>
            <a:ext cx="6708004" cy="4351338"/>
          </a:xfrm>
        </p:spPr>
      </p:pic>
    </p:spTree>
    <p:extLst>
      <p:ext uri="{BB962C8B-B14F-4D97-AF65-F5344CB8AC3E}">
        <p14:creationId xmlns:p14="http://schemas.microsoft.com/office/powerpoint/2010/main" val="6870527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48</TotalTime>
  <Words>3</Words>
  <Application>Microsoft Office PowerPoint</Application>
  <PresentationFormat>如螢幕大小 (4:3)</PresentationFormat>
  <Paragraphs>1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8" baseType="lpstr">
      <vt:lpstr>文鼎中楷</vt:lpstr>
      <vt:lpstr>文鼎粗標準楷體</vt:lpstr>
      <vt:lpstr>文鼎細標準楷體</vt:lpstr>
      <vt:lpstr>新細明體</vt:lpstr>
      <vt:lpstr>Arial</vt:lpstr>
      <vt:lpstr>Calibri</vt:lpstr>
      <vt:lpstr>Office 佈景主題</vt:lpstr>
      <vt:lpstr>祝你快樂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Windows 使用者</dc:creator>
  <cp:lastModifiedBy>Windows 使用者</cp:lastModifiedBy>
  <cp:revision>8</cp:revision>
  <dcterms:created xsi:type="dcterms:W3CDTF">2022-12-12T06:46:51Z</dcterms:created>
  <dcterms:modified xsi:type="dcterms:W3CDTF">2022-12-19T07:10:18Z</dcterms:modified>
</cp:coreProperties>
</file>