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3F27BF-9466-4F8E-9DEA-56FDC148CFB9}" type="doc">
      <dgm:prSet loTypeId="urn:microsoft.com/office/officeart/2005/8/layout/hList7" loCatId="pictur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21AD36F5-DD5A-44C3-B113-A7751E1F2D80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FB73FF6B-899E-4C99-BC86-EFAB04BD8476}" type="parTrans" cxnId="{0DF65518-0042-46E9-9DCC-9480B26C7039}">
      <dgm:prSet/>
      <dgm:spPr/>
      <dgm:t>
        <a:bodyPr/>
        <a:lstStyle/>
        <a:p>
          <a:endParaRPr lang="zh-TW" altLang="en-US"/>
        </a:p>
      </dgm:t>
    </dgm:pt>
    <dgm:pt modelId="{706FA2ED-CDA6-4EB6-B846-9652A8553720}" type="sibTrans" cxnId="{0DF65518-0042-46E9-9DCC-9480B26C7039}">
      <dgm:prSet/>
      <dgm:spPr/>
      <dgm:t>
        <a:bodyPr/>
        <a:lstStyle/>
        <a:p>
          <a:endParaRPr lang="zh-TW" altLang="en-US"/>
        </a:p>
      </dgm:t>
    </dgm:pt>
    <dgm:pt modelId="{C0B8DE12-3479-4F53-92C4-5EB50C95012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225D1827-B1D0-4C1D-B666-AD6B13DD143E}" type="parTrans" cxnId="{E4D22157-7418-4267-BAF4-E932AC71AB85}">
      <dgm:prSet/>
      <dgm:spPr/>
      <dgm:t>
        <a:bodyPr/>
        <a:lstStyle/>
        <a:p>
          <a:endParaRPr lang="zh-TW" altLang="en-US"/>
        </a:p>
      </dgm:t>
    </dgm:pt>
    <dgm:pt modelId="{35CED3EB-3C33-411A-81EB-F9E2E064675A}" type="sibTrans" cxnId="{E4D22157-7418-4267-BAF4-E932AC71AB85}">
      <dgm:prSet/>
      <dgm:spPr/>
      <dgm:t>
        <a:bodyPr/>
        <a:lstStyle/>
        <a:p>
          <a:endParaRPr lang="zh-TW" altLang="en-US"/>
        </a:p>
      </dgm:t>
    </dgm:pt>
    <dgm:pt modelId="{21ABA1D1-D79C-46B5-AEEF-614BF54441B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857D5BD-5ECB-4BA8-87D1-544490318E24}" type="parTrans" cxnId="{B0BCA931-76D9-4DBA-AE2B-80B6E3E9CD10}">
      <dgm:prSet/>
      <dgm:spPr/>
      <dgm:t>
        <a:bodyPr/>
        <a:lstStyle/>
        <a:p>
          <a:endParaRPr lang="zh-TW" altLang="en-US"/>
        </a:p>
      </dgm:t>
    </dgm:pt>
    <dgm:pt modelId="{809D5AE9-E707-4CAC-A11C-2351FA3D591E}" type="sibTrans" cxnId="{B0BCA931-76D9-4DBA-AE2B-80B6E3E9CD10}">
      <dgm:prSet/>
      <dgm:spPr/>
      <dgm:t>
        <a:bodyPr/>
        <a:lstStyle/>
        <a:p>
          <a:endParaRPr lang="zh-TW" altLang="en-US"/>
        </a:p>
      </dgm:t>
    </dgm:pt>
    <dgm:pt modelId="{CD33A956-5AC8-4E5E-97F6-262E12A28F8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4286D93-670E-45AA-BA4C-80CBC945B3A4}" type="parTrans" cxnId="{FF0F2DDB-15FB-4E1F-BC0E-C383642F151D}">
      <dgm:prSet/>
      <dgm:spPr/>
      <dgm:t>
        <a:bodyPr/>
        <a:lstStyle/>
        <a:p>
          <a:endParaRPr lang="zh-TW" altLang="en-US"/>
        </a:p>
      </dgm:t>
    </dgm:pt>
    <dgm:pt modelId="{B02B3B67-07B2-48FF-B940-F45B70A030E4}" type="sibTrans" cxnId="{FF0F2DDB-15FB-4E1F-BC0E-C383642F151D}">
      <dgm:prSet/>
      <dgm:spPr/>
      <dgm:t>
        <a:bodyPr/>
        <a:lstStyle/>
        <a:p>
          <a:endParaRPr lang="zh-TW" altLang="en-US"/>
        </a:p>
      </dgm:t>
    </dgm:pt>
    <dgm:pt modelId="{0EF6F5D8-CDBC-49D4-B1F1-02170BA92697}" type="pres">
      <dgm:prSet presAssocID="{873F27BF-9466-4F8E-9DEA-56FDC148CFB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63CA95E-3F7E-4F7F-B46F-FD4ED01A922E}" type="pres">
      <dgm:prSet presAssocID="{873F27BF-9466-4F8E-9DEA-56FDC148CFB9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72BD3366-A5DF-4F22-9589-9464458B9264}" type="pres">
      <dgm:prSet presAssocID="{873F27BF-9466-4F8E-9DEA-56FDC148CFB9}" presName="linComp" presStyleCnt="0"/>
      <dgm:spPr/>
      <dgm:t>
        <a:bodyPr/>
        <a:lstStyle/>
        <a:p>
          <a:endParaRPr lang="zh-TW" altLang="en-US"/>
        </a:p>
      </dgm:t>
    </dgm:pt>
    <dgm:pt modelId="{EC30C56F-C21D-45D3-9E17-A17B401ADB7B}" type="pres">
      <dgm:prSet presAssocID="{21AD36F5-DD5A-44C3-B113-A7751E1F2D80}" presName="compNode" presStyleCnt="0"/>
      <dgm:spPr/>
      <dgm:t>
        <a:bodyPr/>
        <a:lstStyle/>
        <a:p>
          <a:endParaRPr lang="zh-TW" altLang="en-US"/>
        </a:p>
      </dgm:t>
    </dgm:pt>
    <dgm:pt modelId="{5E138E48-FE7C-4771-BF66-F96B180C6C8E}" type="pres">
      <dgm:prSet presAssocID="{21AD36F5-DD5A-44C3-B113-A7751E1F2D8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A0282FA1-2104-492B-8BE4-B6C04C13E1A2}" type="pres">
      <dgm:prSet presAssocID="{21AD36F5-DD5A-44C3-B113-A7751E1F2D8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9CD56D-7058-4263-964B-BCF48846975E}" type="pres">
      <dgm:prSet presAssocID="{21AD36F5-DD5A-44C3-B113-A7751E1F2D80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1A03E938-EB62-4907-ACDF-B893A4D30856}" type="pres">
      <dgm:prSet presAssocID="{21AD36F5-DD5A-44C3-B113-A7751E1F2D8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7BE2F25-AAE3-43DE-9B70-963C147CFBFF}" type="pres">
      <dgm:prSet presAssocID="{706FA2ED-CDA6-4EB6-B846-9652A855372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5692DF1-BAF7-4A93-9E40-262FEA69F90B}" type="pres">
      <dgm:prSet presAssocID="{C0B8DE12-3479-4F53-92C4-5EB50C95012E}" presName="compNode" presStyleCnt="0"/>
      <dgm:spPr/>
      <dgm:t>
        <a:bodyPr/>
        <a:lstStyle/>
        <a:p>
          <a:endParaRPr lang="zh-TW" altLang="en-US"/>
        </a:p>
      </dgm:t>
    </dgm:pt>
    <dgm:pt modelId="{179057B5-6ED4-484F-80E0-A741802B0A82}" type="pres">
      <dgm:prSet presAssocID="{C0B8DE12-3479-4F53-92C4-5EB50C95012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29E7444-CE8B-407D-AE85-55FA3B16818D}" type="pres">
      <dgm:prSet presAssocID="{C0B8DE12-3479-4F53-92C4-5EB50C95012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DEBEA2-E157-43A9-BF34-7FEB8686EAA9}" type="pres">
      <dgm:prSet presAssocID="{C0B8DE12-3479-4F53-92C4-5EB50C95012E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BC8EBCDF-4B9B-4F61-B552-A4F060570FCC}" type="pres">
      <dgm:prSet presAssocID="{C0B8DE12-3479-4F53-92C4-5EB50C95012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ECA289F-95BD-4A8F-812B-F19E2590CDEC}" type="pres">
      <dgm:prSet presAssocID="{35CED3EB-3C33-411A-81EB-F9E2E064675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4D49C82-5653-4EF5-B02B-5EDADCAF537F}" type="pres">
      <dgm:prSet presAssocID="{21ABA1D1-D79C-46B5-AEEF-614BF54441BE}" presName="compNode" presStyleCnt="0"/>
      <dgm:spPr/>
      <dgm:t>
        <a:bodyPr/>
        <a:lstStyle/>
        <a:p>
          <a:endParaRPr lang="zh-TW" altLang="en-US"/>
        </a:p>
      </dgm:t>
    </dgm:pt>
    <dgm:pt modelId="{7AA2EFA2-5971-4195-97A2-A023F20AA2A0}" type="pres">
      <dgm:prSet presAssocID="{21ABA1D1-D79C-46B5-AEEF-614BF54441B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AEB2E44B-8B83-4C1A-A4A1-01048AA267CB}" type="pres">
      <dgm:prSet presAssocID="{21ABA1D1-D79C-46B5-AEEF-614BF54441B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C4FD7C-EDD5-4507-A029-EAABEAE07444}" type="pres">
      <dgm:prSet presAssocID="{21ABA1D1-D79C-46B5-AEEF-614BF54441BE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122F7E62-6A33-4A6C-83DE-5619BBEDBFDC}" type="pres">
      <dgm:prSet presAssocID="{21ABA1D1-D79C-46B5-AEEF-614BF54441BE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0E08257-B874-4F9C-81D6-80CCAF210EC7}" type="pres">
      <dgm:prSet presAssocID="{809D5AE9-E707-4CAC-A11C-2351FA3D591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062C60F-FE5D-4207-91F7-A5C07117329F}" type="pres">
      <dgm:prSet presAssocID="{CD33A956-5AC8-4E5E-97F6-262E12A28F8C}" presName="compNode" presStyleCnt="0"/>
      <dgm:spPr/>
      <dgm:t>
        <a:bodyPr/>
        <a:lstStyle/>
        <a:p>
          <a:endParaRPr lang="zh-TW" altLang="en-US"/>
        </a:p>
      </dgm:t>
    </dgm:pt>
    <dgm:pt modelId="{663BC0D3-F80D-4964-B8B3-312B412D9F5D}" type="pres">
      <dgm:prSet presAssocID="{CD33A956-5AC8-4E5E-97F6-262E12A28F8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A88A9BE-CD7C-4A41-8ACB-BD86B5D640AC}" type="pres">
      <dgm:prSet presAssocID="{CD33A956-5AC8-4E5E-97F6-262E12A28F8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6D7C8D-4B8F-49D9-88E0-D22C1ACD4F07}" type="pres">
      <dgm:prSet presAssocID="{CD33A956-5AC8-4E5E-97F6-262E12A28F8C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4F3D7086-E57B-4B1D-9FBF-798273D4A367}" type="pres">
      <dgm:prSet presAssocID="{CD33A956-5AC8-4E5E-97F6-262E12A28F8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B096C37-C27D-4E41-8843-3F687A25B2D4}" type="presOf" srcId="{C0B8DE12-3479-4F53-92C4-5EB50C95012E}" destId="{179057B5-6ED4-484F-80E0-A741802B0A82}" srcOrd="0" destOrd="0" presId="urn:microsoft.com/office/officeart/2005/8/layout/hList7"/>
    <dgm:cxn modelId="{B0BCA931-76D9-4DBA-AE2B-80B6E3E9CD10}" srcId="{873F27BF-9466-4F8E-9DEA-56FDC148CFB9}" destId="{21ABA1D1-D79C-46B5-AEEF-614BF54441BE}" srcOrd="2" destOrd="0" parTransId="{C857D5BD-5ECB-4BA8-87D1-544490318E24}" sibTransId="{809D5AE9-E707-4CAC-A11C-2351FA3D591E}"/>
    <dgm:cxn modelId="{D3108255-D1A2-4F94-B846-1AE3151FF201}" type="presOf" srcId="{35CED3EB-3C33-411A-81EB-F9E2E064675A}" destId="{4ECA289F-95BD-4A8F-812B-F19E2590CDEC}" srcOrd="0" destOrd="0" presId="urn:microsoft.com/office/officeart/2005/8/layout/hList7"/>
    <dgm:cxn modelId="{F9EA9C7D-CAB4-4496-B828-38E806E271D1}" type="presOf" srcId="{21ABA1D1-D79C-46B5-AEEF-614BF54441BE}" destId="{AEB2E44B-8B83-4C1A-A4A1-01048AA267CB}" srcOrd="1" destOrd="0" presId="urn:microsoft.com/office/officeart/2005/8/layout/hList7"/>
    <dgm:cxn modelId="{A3DED799-A1C1-4876-885A-4C727AA7066D}" type="presOf" srcId="{21AD36F5-DD5A-44C3-B113-A7751E1F2D80}" destId="{A0282FA1-2104-492B-8BE4-B6C04C13E1A2}" srcOrd="1" destOrd="0" presId="urn:microsoft.com/office/officeart/2005/8/layout/hList7"/>
    <dgm:cxn modelId="{2949B4BB-BCEA-4008-AB15-93FB4D929EDF}" type="presOf" srcId="{CD33A956-5AC8-4E5E-97F6-262E12A28F8C}" destId="{663BC0D3-F80D-4964-B8B3-312B412D9F5D}" srcOrd="0" destOrd="0" presId="urn:microsoft.com/office/officeart/2005/8/layout/hList7"/>
    <dgm:cxn modelId="{B83ACEC4-9016-45EE-BE6E-5531DC587280}" type="presOf" srcId="{21AD36F5-DD5A-44C3-B113-A7751E1F2D80}" destId="{5E138E48-FE7C-4771-BF66-F96B180C6C8E}" srcOrd="0" destOrd="0" presId="urn:microsoft.com/office/officeart/2005/8/layout/hList7"/>
    <dgm:cxn modelId="{A1BB3639-6A67-4FBD-92A7-B08D392BD5EB}" type="presOf" srcId="{809D5AE9-E707-4CAC-A11C-2351FA3D591E}" destId="{70E08257-B874-4F9C-81D6-80CCAF210EC7}" srcOrd="0" destOrd="0" presId="urn:microsoft.com/office/officeart/2005/8/layout/hList7"/>
    <dgm:cxn modelId="{E4D22157-7418-4267-BAF4-E932AC71AB85}" srcId="{873F27BF-9466-4F8E-9DEA-56FDC148CFB9}" destId="{C0B8DE12-3479-4F53-92C4-5EB50C95012E}" srcOrd="1" destOrd="0" parTransId="{225D1827-B1D0-4C1D-B666-AD6B13DD143E}" sibTransId="{35CED3EB-3C33-411A-81EB-F9E2E064675A}"/>
    <dgm:cxn modelId="{441CB87D-DDBF-46CC-9541-044DCD7ABC9D}" type="presOf" srcId="{21ABA1D1-D79C-46B5-AEEF-614BF54441BE}" destId="{7AA2EFA2-5971-4195-97A2-A023F20AA2A0}" srcOrd="0" destOrd="0" presId="urn:microsoft.com/office/officeart/2005/8/layout/hList7"/>
    <dgm:cxn modelId="{E37925BA-2DDE-487C-88D6-2AD601D052A1}" type="presOf" srcId="{706FA2ED-CDA6-4EB6-B846-9652A8553720}" destId="{B7BE2F25-AAE3-43DE-9B70-963C147CFBFF}" srcOrd="0" destOrd="0" presId="urn:microsoft.com/office/officeart/2005/8/layout/hList7"/>
    <dgm:cxn modelId="{07430438-3D08-4FD2-A9A7-071E6AD8B3C4}" type="presOf" srcId="{CD33A956-5AC8-4E5E-97F6-262E12A28F8C}" destId="{2A88A9BE-CD7C-4A41-8ACB-BD86B5D640AC}" srcOrd="1" destOrd="0" presId="urn:microsoft.com/office/officeart/2005/8/layout/hList7"/>
    <dgm:cxn modelId="{BB4C2BE9-CDC6-4685-BFB1-5F75D623F560}" type="presOf" srcId="{873F27BF-9466-4F8E-9DEA-56FDC148CFB9}" destId="{0EF6F5D8-CDBC-49D4-B1F1-02170BA92697}" srcOrd="0" destOrd="0" presId="urn:microsoft.com/office/officeart/2005/8/layout/hList7"/>
    <dgm:cxn modelId="{0DF65518-0042-46E9-9DCC-9480B26C7039}" srcId="{873F27BF-9466-4F8E-9DEA-56FDC148CFB9}" destId="{21AD36F5-DD5A-44C3-B113-A7751E1F2D80}" srcOrd="0" destOrd="0" parTransId="{FB73FF6B-899E-4C99-BC86-EFAB04BD8476}" sibTransId="{706FA2ED-CDA6-4EB6-B846-9652A8553720}"/>
    <dgm:cxn modelId="{AB9FE833-9A18-4FD9-94BD-2E6F0FDEA32E}" type="presOf" srcId="{C0B8DE12-3479-4F53-92C4-5EB50C95012E}" destId="{C29E7444-CE8B-407D-AE85-55FA3B16818D}" srcOrd="1" destOrd="0" presId="urn:microsoft.com/office/officeart/2005/8/layout/hList7"/>
    <dgm:cxn modelId="{FF0F2DDB-15FB-4E1F-BC0E-C383642F151D}" srcId="{873F27BF-9466-4F8E-9DEA-56FDC148CFB9}" destId="{CD33A956-5AC8-4E5E-97F6-262E12A28F8C}" srcOrd="3" destOrd="0" parTransId="{84286D93-670E-45AA-BA4C-80CBC945B3A4}" sibTransId="{B02B3B67-07B2-48FF-B940-F45B70A030E4}"/>
    <dgm:cxn modelId="{A9D5E6B2-4DDA-4C18-A448-DB09D2F90694}" type="presParOf" srcId="{0EF6F5D8-CDBC-49D4-B1F1-02170BA92697}" destId="{063CA95E-3F7E-4F7F-B46F-FD4ED01A922E}" srcOrd="0" destOrd="0" presId="urn:microsoft.com/office/officeart/2005/8/layout/hList7"/>
    <dgm:cxn modelId="{8EC9FBDA-2856-4173-BE1D-6A691CF184E5}" type="presParOf" srcId="{0EF6F5D8-CDBC-49D4-B1F1-02170BA92697}" destId="{72BD3366-A5DF-4F22-9589-9464458B9264}" srcOrd="1" destOrd="0" presId="urn:microsoft.com/office/officeart/2005/8/layout/hList7"/>
    <dgm:cxn modelId="{88802355-2867-4EBC-AB77-40B89646B6C9}" type="presParOf" srcId="{72BD3366-A5DF-4F22-9589-9464458B9264}" destId="{EC30C56F-C21D-45D3-9E17-A17B401ADB7B}" srcOrd="0" destOrd="0" presId="urn:microsoft.com/office/officeart/2005/8/layout/hList7"/>
    <dgm:cxn modelId="{12D75768-7964-4064-9140-DFD5A19B4970}" type="presParOf" srcId="{EC30C56F-C21D-45D3-9E17-A17B401ADB7B}" destId="{5E138E48-FE7C-4771-BF66-F96B180C6C8E}" srcOrd="0" destOrd="0" presId="urn:microsoft.com/office/officeart/2005/8/layout/hList7"/>
    <dgm:cxn modelId="{17722219-944B-4120-802D-4553EB85C250}" type="presParOf" srcId="{EC30C56F-C21D-45D3-9E17-A17B401ADB7B}" destId="{A0282FA1-2104-492B-8BE4-B6C04C13E1A2}" srcOrd="1" destOrd="0" presId="urn:microsoft.com/office/officeart/2005/8/layout/hList7"/>
    <dgm:cxn modelId="{677FEDB9-BAD0-4EF9-B3EC-11F3ACCBB3E2}" type="presParOf" srcId="{EC30C56F-C21D-45D3-9E17-A17B401ADB7B}" destId="{639CD56D-7058-4263-964B-BCF48846975E}" srcOrd="2" destOrd="0" presId="urn:microsoft.com/office/officeart/2005/8/layout/hList7"/>
    <dgm:cxn modelId="{E0C6893F-4EC3-41BF-B6C0-D3D150846409}" type="presParOf" srcId="{EC30C56F-C21D-45D3-9E17-A17B401ADB7B}" destId="{1A03E938-EB62-4907-ACDF-B893A4D30856}" srcOrd="3" destOrd="0" presId="urn:microsoft.com/office/officeart/2005/8/layout/hList7"/>
    <dgm:cxn modelId="{A538BFC2-2E53-4058-8EB8-1A60B8997339}" type="presParOf" srcId="{72BD3366-A5DF-4F22-9589-9464458B9264}" destId="{B7BE2F25-AAE3-43DE-9B70-963C147CFBFF}" srcOrd="1" destOrd="0" presId="urn:microsoft.com/office/officeart/2005/8/layout/hList7"/>
    <dgm:cxn modelId="{38518B07-D8F6-4344-9ACA-F4672C779F84}" type="presParOf" srcId="{72BD3366-A5DF-4F22-9589-9464458B9264}" destId="{15692DF1-BAF7-4A93-9E40-262FEA69F90B}" srcOrd="2" destOrd="0" presId="urn:microsoft.com/office/officeart/2005/8/layout/hList7"/>
    <dgm:cxn modelId="{D5EBE425-AB5E-4F75-8EBA-8F12C4E831F3}" type="presParOf" srcId="{15692DF1-BAF7-4A93-9E40-262FEA69F90B}" destId="{179057B5-6ED4-484F-80E0-A741802B0A82}" srcOrd="0" destOrd="0" presId="urn:microsoft.com/office/officeart/2005/8/layout/hList7"/>
    <dgm:cxn modelId="{3A524F92-60FD-4597-8A1E-B0A751E0FA9F}" type="presParOf" srcId="{15692DF1-BAF7-4A93-9E40-262FEA69F90B}" destId="{C29E7444-CE8B-407D-AE85-55FA3B16818D}" srcOrd="1" destOrd="0" presId="urn:microsoft.com/office/officeart/2005/8/layout/hList7"/>
    <dgm:cxn modelId="{E3939762-790A-4A1D-9F89-8AA1F88838E1}" type="presParOf" srcId="{15692DF1-BAF7-4A93-9E40-262FEA69F90B}" destId="{8EDEBEA2-E157-43A9-BF34-7FEB8686EAA9}" srcOrd="2" destOrd="0" presId="urn:microsoft.com/office/officeart/2005/8/layout/hList7"/>
    <dgm:cxn modelId="{3EF11A32-D004-4AEF-8F88-98E68703D03C}" type="presParOf" srcId="{15692DF1-BAF7-4A93-9E40-262FEA69F90B}" destId="{BC8EBCDF-4B9B-4F61-B552-A4F060570FCC}" srcOrd="3" destOrd="0" presId="urn:microsoft.com/office/officeart/2005/8/layout/hList7"/>
    <dgm:cxn modelId="{E894F4EF-1BD4-4045-9F4B-E38B950A16BC}" type="presParOf" srcId="{72BD3366-A5DF-4F22-9589-9464458B9264}" destId="{4ECA289F-95BD-4A8F-812B-F19E2590CDEC}" srcOrd="3" destOrd="0" presId="urn:microsoft.com/office/officeart/2005/8/layout/hList7"/>
    <dgm:cxn modelId="{83787FA6-F028-4F11-9DE7-DFC5ECD723B7}" type="presParOf" srcId="{72BD3366-A5DF-4F22-9589-9464458B9264}" destId="{04D49C82-5653-4EF5-B02B-5EDADCAF537F}" srcOrd="4" destOrd="0" presId="urn:microsoft.com/office/officeart/2005/8/layout/hList7"/>
    <dgm:cxn modelId="{B3FD0840-DE09-40FB-B693-3AB8F5BDC43B}" type="presParOf" srcId="{04D49C82-5653-4EF5-B02B-5EDADCAF537F}" destId="{7AA2EFA2-5971-4195-97A2-A023F20AA2A0}" srcOrd="0" destOrd="0" presId="urn:microsoft.com/office/officeart/2005/8/layout/hList7"/>
    <dgm:cxn modelId="{A4D3B6F2-52B8-4AD7-B189-4858BB4DF2DE}" type="presParOf" srcId="{04D49C82-5653-4EF5-B02B-5EDADCAF537F}" destId="{AEB2E44B-8B83-4C1A-A4A1-01048AA267CB}" srcOrd="1" destOrd="0" presId="urn:microsoft.com/office/officeart/2005/8/layout/hList7"/>
    <dgm:cxn modelId="{4A4C3E5C-4CB2-4B47-ADA1-E21A5F3BEBED}" type="presParOf" srcId="{04D49C82-5653-4EF5-B02B-5EDADCAF537F}" destId="{18C4FD7C-EDD5-4507-A029-EAABEAE07444}" srcOrd="2" destOrd="0" presId="urn:microsoft.com/office/officeart/2005/8/layout/hList7"/>
    <dgm:cxn modelId="{607F82C6-379A-4400-9512-6B58A1409A47}" type="presParOf" srcId="{04D49C82-5653-4EF5-B02B-5EDADCAF537F}" destId="{122F7E62-6A33-4A6C-83DE-5619BBEDBFDC}" srcOrd="3" destOrd="0" presId="urn:microsoft.com/office/officeart/2005/8/layout/hList7"/>
    <dgm:cxn modelId="{E7080919-3BBE-4D7F-941C-47C07D6A061E}" type="presParOf" srcId="{72BD3366-A5DF-4F22-9589-9464458B9264}" destId="{70E08257-B874-4F9C-81D6-80CCAF210EC7}" srcOrd="5" destOrd="0" presId="urn:microsoft.com/office/officeart/2005/8/layout/hList7"/>
    <dgm:cxn modelId="{78AC16D2-5191-452E-A809-49A3241D67D0}" type="presParOf" srcId="{72BD3366-A5DF-4F22-9589-9464458B9264}" destId="{F062C60F-FE5D-4207-91F7-A5C07117329F}" srcOrd="6" destOrd="0" presId="urn:microsoft.com/office/officeart/2005/8/layout/hList7"/>
    <dgm:cxn modelId="{45AB9E12-1499-402F-82B7-792A2F6B6B8C}" type="presParOf" srcId="{F062C60F-FE5D-4207-91F7-A5C07117329F}" destId="{663BC0D3-F80D-4964-B8B3-312B412D9F5D}" srcOrd="0" destOrd="0" presId="urn:microsoft.com/office/officeart/2005/8/layout/hList7"/>
    <dgm:cxn modelId="{89677F47-4B70-46DA-AC55-F21CF2D1EAFF}" type="presParOf" srcId="{F062C60F-FE5D-4207-91F7-A5C07117329F}" destId="{2A88A9BE-CD7C-4A41-8ACB-BD86B5D640AC}" srcOrd="1" destOrd="0" presId="urn:microsoft.com/office/officeart/2005/8/layout/hList7"/>
    <dgm:cxn modelId="{3FF348D2-22A3-4121-B204-FEFC6B6340C4}" type="presParOf" srcId="{F062C60F-FE5D-4207-91F7-A5C07117329F}" destId="{3D6D7C8D-4B8F-49D9-88E0-D22C1ACD4F07}" srcOrd="2" destOrd="0" presId="urn:microsoft.com/office/officeart/2005/8/layout/hList7"/>
    <dgm:cxn modelId="{CD6569B3-F2B7-41A3-AAFA-205B733FFD37}" type="presParOf" srcId="{F062C60F-FE5D-4207-91F7-A5C07117329F}" destId="{4F3D7086-E57B-4B1D-9FBF-798273D4A36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CDA158E-F41E-4E53-8969-BE2035C9020A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9E05D603-09E4-4A15-9136-FA16108A0207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DDDCCD6E-7E53-4832-BCD0-78EF2631814D}" type="parTrans" cxnId="{9EE3DD56-80CF-4EA7-8919-8A4EB8F37C56}">
      <dgm:prSet/>
      <dgm:spPr/>
      <dgm:t>
        <a:bodyPr/>
        <a:lstStyle/>
        <a:p>
          <a:endParaRPr lang="zh-TW" altLang="en-US"/>
        </a:p>
      </dgm:t>
    </dgm:pt>
    <dgm:pt modelId="{C1318040-94D4-49A9-AFCA-CC4F706F6345}" type="sibTrans" cxnId="{9EE3DD56-80CF-4EA7-8919-8A4EB8F37C56}">
      <dgm:prSet/>
      <dgm:spPr/>
      <dgm:t>
        <a:bodyPr/>
        <a:lstStyle/>
        <a:p>
          <a:endParaRPr lang="zh-TW" altLang="en-US"/>
        </a:p>
      </dgm:t>
    </dgm:pt>
    <dgm:pt modelId="{C0D1C81E-838C-40A4-A1C3-DCD4873760BE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21EE4FAE-ACAB-4875-A9C4-68FF449D10BA}" type="parTrans" cxnId="{7C4F789B-4585-416F-A610-9878B7DEA49C}">
      <dgm:prSet/>
      <dgm:spPr/>
      <dgm:t>
        <a:bodyPr/>
        <a:lstStyle/>
        <a:p>
          <a:endParaRPr lang="zh-TW" altLang="en-US"/>
        </a:p>
      </dgm:t>
    </dgm:pt>
    <dgm:pt modelId="{2406962E-A965-4C77-87DB-79AD4DD1FE98}" type="sibTrans" cxnId="{7C4F789B-4585-416F-A610-9878B7DEA49C}">
      <dgm:prSet/>
      <dgm:spPr/>
      <dgm:t>
        <a:bodyPr/>
        <a:lstStyle/>
        <a:p>
          <a:endParaRPr lang="zh-TW" altLang="en-US"/>
        </a:p>
      </dgm:t>
    </dgm:pt>
    <dgm:pt modelId="{E3EF32E3-16EF-4821-A5CA-670EF365F487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A10E4076-F77C-484E-AC5D-29564F702C7F}" type="parTrans" cxnId="{79E1FA78-3EB5-41FD-82D9-8D5A59EA7457}">
      <dgm:prSet/>
      <dgm:spPr/>
      <dgm:t>
        <a:bodyPr/>
        <a:lstStyle/>
        <a:p>
          <a:endParaRPr lang="zh-TW" altLang="en-US"/>
        </a:p>
      </dgm:t>
    </dgm:pt>
    <dgm:pt modelId="{963DCE9B-94DA-4F5B-82AB-9C29DD1DB5A7}" type="sibTrans" cxnId="{79E1FA78-3EB5-41FD-82D9-8D5A59EA7457}">
      <dgm:prSet/>
      <dgm:spPr/>
      <dgm:t>
        <a:bodyPr/>
        <a:lstStyle/>
        <a:p>
          <a:endParaRPr lang="zh-TW" altLang="en-US"/>
        </a:p>
      </dgm:t>
    </dgm:pt>
    <dgm:pt modelId="{25862CE4-8F7F-4DF4-9DC3-4750694D4CFD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88A739AB-07B5-4930-AF7C-376B947EAC3A}" type="parTrans" cxnId="{B6F2189F-A7F4-4398-96A1-501137C0819A}">
      <dgm:prSet/>
      <dgm:spPr/>
      <dgm:t>
        <a:bodyPr/>
        <a:lstStyle/>
        <a:p>
          <a:endParaRPr lang="zh-TW" altLang="en-US"/>
        </a:p>
      </dgm:t>
    </dgm:pt>
    <dgm:pt modelId="{735704A0-769C-45E9-B790-4998E70E222E}" type="sibTrans" cxnId="{B6F2189F-A7F4-4398-96A1-501137C0819A}">
      <dgm:prSet/>
      <dgm:spPr/>
      <dgm:t>
        <a:bodyPr/>
        <a:lstStyle/>
        <a:p>
          <a:endParaRPr lang="zh-TW" altLang="en-US"/>
        </a:p>
      </dgm:t>
    </dgm:pt>
    <dgm:pt modelId="{D6FE77ED-0735-49C8-832E-3A4F4C26FED9}" type="pres">
      <dgm:prSet presAssocID="{0CDA158E-F41E-4E53-8969-BE2035C9020A}" presName="rootNode" presStyleCnt="0">
        <dgm:presLayoutVars>
          <dgm:chMax/>
          <dgm:chPref/>
          <dgm:dir/>
          <dgm:animLvl val="lvl"/>
        </dgm:presLayoutVars>
      </dgm:prSet>
      <dgm:spPr/>
    </dgm:pt>
    <dgm:pt modelId="{81FF0324-371A-4448-8959-7C7C8E8A165D}" type="pres">
      <dgm:prSet presAssocID="{9E05D603-09E4-4A15-9136-FA16108A0207}" presName="composite" presStyleCnt="0"/>
      <dgm:spPr/>
    </dgm:pt>
    <dgm:pt modelId="{058E94D0-8A7D-40FC-B978-821069E190C7}" type="pres">
      <dgm:prSet presAssocID="{9E05D603-09E4-4A15-9136-FA16108A020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FF96E5C9-4604-48AE-8ED4-0B51A3A777ED}" type="pres">
      <dgm:prSet presAssocID="{9E05D603-09E4-4A15-9136-FA16108A0207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F9B6B1D-DDFA-4538-A535-7D5398EA3FA1}" type="pres">
      <dgm:prSet presAssocID="{9E05D603-09E4-4A15-9136-FA16108A0207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4C6E86-2026-4D8C-B64F-D25141CDD264}" type="pres">
      <dgm:prSet presAssocID="{C1318040-94D4-49A9-AFCA-CC4F706F6345}" presName="sibTrans" presStyleCnt="0"/>
      <dgm:spPr/>
    </dgm:pt>
    <dgm:pt modelId="{39E85975-D687-4359-9C13-9EF77F142632}" type="pres">
      <dgm:prSet presAssocID="{E3EF32E3-16EF-4821-A5CA-670EF365F487}" presName="composite" presStyleCnt="0"/>
      <dgm:spPr/>
    </dgm:pt>
    <dgm:pt modelId="{CA321D70-AE85-4962-B836-1973404027B9}" type="pres">
      <dgm:prSet presAssocID="{E3EF32E3-16EF-4821-A5CA-670EF365F48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3C0F4133-EBC9-4CB6-84B0-2A9EB91DAFEA}" type="pres">
      <dgm:prSet presAssocID="{E3EF32E3-16EF-4821-A5CA-670EF365F48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4EB8A11-544E-4B6C-9D98-38E4E8A5B616}" type="pres">
      <dgm:prSet presAssocID="{E3EF32E3-16EF-4821-A5CA-670EF365F48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B190986-8AED-4A1A-BE10-D277A1B3B366}" type="presOf" srcId="{0CDA158E-F41E-4E53-8969-BE2035C9020A}" destId="{D6FE77ED-0735-49C8-832E-3A4F4C26FED9}" srcOrd="0" destOrd="0" presId="urn:microsoft.com/office/officeart/2008/layout/TitledPictureBlocks"/>
    <dgm:cxn modelId="{B6F2189F-A7F4-4398-96A1-501137C0819A}" srcId="{E3EF32E3-16EF-4821-A5CA-670EF365F487}" destId="{25862CE4-8F7F-4DF4-9DC3-4750694D4CFD}" srcOrd="0" destOrd="0" parTransId="{88A739AB-07B5-4930-AF7C-376B947EAC3A}" sibTransId="{735704A0-769C-45E9-B790-4998E70E222E}"/>
    <dgm:cxn modelId="{B7014280-16A7-48C3-A2BD-C544F8BC4907}" type="presOf" srcId="{9E05D603-09E4-4A15-9136-FA16108A0207}" destId="{058E94D0-8A7D-40FC-B978-821069E190C7}" srcOrd="0" destOrd="0" presId="urn:microsoft.com/office/officeart/2008/layout/TitledPictureBlocks"/>
    <dgm:cxn modelId="{07C04335-BD13-4252-8AB7-5311F1A4185A}" type="presOf" srcId="{C0D1C81E-838C-40A4-A1C3-DCD4873760BE}" destId="{3F9B6B1D-DDFA-4538-A535-7D5398EA3FA1}" srcOrd="0" destOrd="0" presId="urn:microsoft.com/office/officeart/2008/layout/TitledPictureBlocks"/>
    <dgm:cxn modelId="{BF3EBCC2-0ACA-4153-B321-10873F47FDF5}" type="presOf" srcId="{25862CE4-8F7F-4DF4-9DC3-4750694D4CFD}" destId="{24EB8A11-544E-4B6C-9D98-38E4E8A5B616}" srcOrd="0" destOrd="0" presId="urn:microsoft.com/office/officeart/2008/layout/TitledPictureBlocks"/>
    <dgm:cxn modelId="{1E99A4A6-F072-475B-97FB-134CB7D85C04}" type="presOf" srcId="{E3EF32E3-16EF-4821-A5CA-670EF365F487}" destId="{CA321D70-AE85-4962-B836-1973404027B9}" srcOrd="0" destOrd="0" presId="urn:microsoft.com/office/officeart/2008/layout/TitledPictureBlocks"/>
    <dgm:cxn modelId="{7C4F789B-4585-416F-A610-9878B7DEA49C}" srcId="{9E05D603-09E4-4A15-9136-FA16108A0207}" destId="{C0D1C81E-838C-40A4-A1C3-DCD4873760BE}" srcOrd="0" destOrd="0" parTransId="{21EE4FAE-ACAB-4875-A9C4-68FF449D10BA}" sibTransId="{2406962E-A965-4C77-87DB-79AD4DD1FE98}"/>
    <dgm:cxn modelId="{9EE3DD56-80CF-4EA7-8919-8A4EB8F37C56}" srcId="{0CDA158E-F41E-4E53-8969-BE2035C9020A}" destId="{9E05D603-09E4-4A15-9136-FA16108A0207}" srcOrd="0" destOrd="0" parTransId="{DDDCCD6E-7E53-4832-BCD0-78EF2631814D}" sibTransId="{C1318040-94D4-49A9-AFCA-CC4F706F6345}"/>
    <dgm:cxn modelId="{79E1FA78-3EB5-41FD-82D9-8D5A59EA7457}" srcId="{0CDA158E-F41E-4E53-8969-BE2035C9020A}" destId="{E3EF32E3-16EF-4821-A5CA-670EF365F487}" srcOrd="1" destOrd="0" parTransId="{A10E4076-F77C-484E-AC5D-29564F702C7F}" sibTransId="{963DCE9B-94DA-4F5B-82AB-9C29DD1DB5A7}"/>
    <dgm:cxn modelId="{E00FA630-F251-40D7-BFF3-72044232642B}" type="presParOf" srcId="{D6FE77ED-0735-49C8-832E-3A4F4C26FED9}" destId="{81FF0324-371A-4448-8959-7C7C8E8A165D}" srcOrd="0" destOrd="0" presId="urn:microsoft.com/office/officeart/2008/layout/TitledPictureBlocks"/>
    <dgm:cxn modelId="{C3950806-AD34-4CFD-A17D-1E586FC9B8D0}" type="presParOf" srcId="{81FF0324-371A-4448-8959-7C7C8E8A165D}" destId="{058E94D0-8A7D-40FC-B978-821069E190C7}" srcOrd="0" destOrd="0" presId="urn:microsoft.com/office/officeart/2008/layout/TitledPictureBlocks"/>
    <dgm:cxn modelId="{07A281E1-9AFD-47E1-824F-A96CAE6996F9}" type="presParOf" srcId="{81FF0324-371A-4448-8959-7C7C8E8A165D}" destId="{FF96E5C9-4604-48AE-8ED4-0B51A3A777ED}" srcOrd="1" destOrd="0" presId="urn:microsoft.com/office/officeart/2008/layout/TitledPictureBlocks"/>
    <dgm:cxn modelId="{3C2617A1-9450-42F7-885E-B90E1B62CF9F}" type="presParOf" srcId="{81FF0324-371A-4448-8959-7C7C8E8A165D}" destId="{3F9B6B1D-DDFA-4538-A535-7D5398EA3FA1}" srcOrd="2" destOrd="0" presId="urn:microsoft.com/office/officeart/2008/layout/TitledPictureBlocks"/>
    <dgm:cxn modelId="{DA1A7F1C-28F2-493A-A446-70DCC50943DC}" type="presParOf" srcId="{D6FE77ED-0735-49C8-832E-3A4F4C26FED9}" destId="{AA4C6E86-2026-4D8C-B64F-D25141CDD264}" srcOrd="1" destOrd="0" presId="urn:microsoft.com/office/officeart/2008/layout/TitledPictureBlocks"/>
    <dgm:cxn modelId="{61BB8E98-7F9A-4FD1-B949-90A9758052B7}" type="presParOf" srcId="{D6FE77ED-0735-49C8-832E-3A4F4C26FED9}" destId="{39E85975-D687-4359-9C13-9EF77F142632}" srcOrd="2" destOrd="0" presId="urn:microsoft.com/office/officeart/2008/layout/TitledPictureBlocks"/>
    <dgm:cxn modelId="{D9C6B798-D19C-4CC4-ABC0-C91F467AA082}" type="presParOf" srcId="{39E85975-D687-4359-9C13-9EF77F142632}" destId="{CA321D70-AE85-4962-B836-1973404027B9}" srcOrd="0" destOrd="0" presId="urn:microsoft.com/office/officeart/2008/layout/TitledPictureBlocks"/>
    <dgm:cxn modelId="{9C7F0A2D-4BB4-4FBF-B102-A3FF8EC14D8E}" type="presParOf" srcId="{39E85975-D687-4359-9C13-9EF77F142632}" destId="{3C0F4133-EBC9-4CB6-84B0-2A9EB91DAFEA}" srcOrd="1" destOrd="0" presId="urn:microsoft.com/office/officeart/2008/layout/TitledPictureBlocks"/>
    <dgm:cxn modelId="{989AC576-259D-4A5F-AED3-2ECD0E069EE1}" type="presParOf" srcId="{39E85975-D687-4359-9C13-9EF77F142632}" destId="{24EB8A11-544E-4B6C-9D98-38E4E8A5B61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84AB5A-E47A-4DC0-86BC-8A93B517409D}" type="doc">
      <dgm:prSet loTypeId="urn:microsoft.com/office/officeart/2005/8/layout/radial2" loCatId="relationship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0C51CC89-6C60-4D98-96EE-E492D6B0B9DD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86CD417-0829-4686-9767-888DA847E087}" type="parTrans" cxnId="{B2500AA1-0CC8-4517-8DBD-41728712ED30}">
      <dgm:prSet/>
      <dgm:spPr/>
      <dgm:t>
        <a:bodyPr/>
        <a:lstStyle/>
        <a:p>
          <a:endParaRPr lang="zh-TW" altLang="en-US"/>
        </a:p>
      </dgm:t>
    </dgm:pt>
    <dgm:pt modelId="{B8E704D7-1545-4719-A7C4-87D9F72D7F78}" type="sibTrans" cxnId="{B2500AA1-0CC8-4517-8DBD-41728712ED30}">
      <dgm:prSet/>
      <dgm:spPr/>
      <dgm:t>
        <a:bodyPr/>
        <a:lstStyle/>
        <a:p>
          <a:endParaRPr lang="zh-TW" altLang="en-US"/>
        </a:p>
      </dgm:t>
    </dgm:pt>
    <dgm:pt modelId="{0AC977A9-467E-4A0A-8051-C614675EC07D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A7B9A450-06CD-4AE2-96D9-3E28EE6B3C56}" type="parTrans" cxnId="{E07B8C74-ADBD-4DB7-B7B1-74B35014D88A}">
      <dgm:prSet/>
      <dgm:spPr/>
      <dgm:t>
        <a:bodyPr/>
        <a:lstStyle/>
        <a:p>
          <a:endParaRPr lang="zh-TW" altLang="en-US"/>
        </a:p>
      </dgm:t>
    </dgm:pt>
    <dgm:pt modelId="{9F00C39F-D942-489E-8112-A2A8EBD0991F}" type="sibTrans" cxnId="{E07B8C74-ADBD-4DB7-B7B1-74B35014D88A}">
      <dgm:prSet/>
      <dgm:spPr/>
      <dgm:t>
        <a:bodyPr/>
        <a:lstStyle/>
        <a:p>
          <a:endParaRPr lang="zh-TW" altLang="en-US"/>
        </a:p>
      </dgm:t>
    </dgm:pt>
    <dgm:pt modelId="{C996824C-FFD6-4BF0-9FEF-A332A9F86047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EC3A7E17-D3CE-4141-9DEF-D11F2A77DA5F}" type="parTrans" cxnId="{12C9A91C-4DDF-423D-9062-5AC345034DC4}">
      <dgm:prSet/>
      <dgm:spPr/>
      <dgm:t>
        <a:bodyPr/>
        <a:lstStyle/>
        <a:p>
          <a:endParaRPr lang="zh-TW" altLang="en-US"/>
        </a:p>
      </dgm:t>
    </dgm:pt>
    <dgm:pt modelId="{EDF94FE5-78EE-4056-ABA6-9869B6934EB7}" type="sibTrans" cxnId="{12C9A91C-4DDF-423D-9062-5AC345034DC4}">
      <dgm:prSet/>
      <dgm:spPr/>
      <dgm:t>
        <a:bodyPr/>
        <a:lstStyle/>
        <a:p>
          <a:endParaRPr lang="zh-TW" altLang="en-US"/>
        </a:p>
      </dgm:t>
    </dgm:pt>
    <dgm:pt modelId="{AD189AF7-9B80-4E4C-B022-927F33030368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74F5DABA-47BE-481D-854C-00F4C66C33C2}" type="parTrans" cxnId="{B40A0C04-FD3A-497D-B9A1-11B13067A152}">
      <dgm:prSet/>
      <dgm:spPr/>
      <dgm:t>
        <a:bodyPr/>
        <a:lstStyle/>
        <a:p>
          <a:endParaRPr lang="zh-TW" altLang="en-US"/>
        </a:p>
      </dgm:t>
    </dgm:pt>
    <dgm:pt modelId="{53541251-65AF-4BE9-A8DE-EDC0974A7501}" type="sibTrans" cxnId="{B40A0C04-FD3A-497D-B9A1-11B13067A152}">
      <dgm:prSet/>
      <dgm:spPr/>
      <dgm:t>
        <a:bodyPr/>
        <a:lstStyle/>
        <a:p>
          <a:endParaRPr lang="zh-TW" altLang="en-US"/>
        </a:p>
      </dgm:t>
    </dgm:pt>
    <dgm:pt modelId="{A7E4AA12-E5BA-4E1F-BD34-C9D4390A0D0E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4C4C948D-D6E7-49E0-B442-E032A0569A25}" type="parTrans" cxnId="{1EAB70D1-E501-4EE3-AEDF-1BBCB0CB4133}">
      <dgm:prSet/>
      <dgm:spPr/>
      <dgm:t>
        <a:bodyPr/>
        <a:lstStyle/>
        <a:p>
          <a:endParaRPr lang="zh-TW" altLang="en-US"/>
        </a:p>
      </dgm:t>
    </dgm:pt>
    <dgm:pt modelId="{E1FF7794-D800-4F87-B509-C83C273492AC}" type="sibTrans" cxnId="{1EAB70D1-E501-4EE3-AEDF-1BBCB0CB4133}">
      <dgm:prSet/>
      <dgm:spPr/>
      <dgm:t>
        <a:bodyPr/>
        <a:lstStyle/>
        <a:p>
          <a:endParaRPr lang="zh-TW" altLang="en-US"/>
        </a:p>
      </dgm:t>
    </dgm:pt>
    <dgm:pt modelId="{910BBE31-BFE8-4DE5-B0F3-614CE1389841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670CE7F-717C-499A-8E92-E08E13957D81}" type="parTrans" cxnId="{5DAA071A-08C4-4A15-9DE5-C6C67AE25867}">
      <dgm:prSet/>
      <dgm:spPr/>
      <dgm:t>
        <a:bodyPr/>
        <a:lstStyle/>
        <a:p>
          <a:endParaRPr lang="zh-TW" altLang="en-US"/>
        </a:p>
      </dgm:t>
    </dgm:pt>
    <dgm:pt modelId="{9E97613B-927F-43DA-B386-DCAAB3C38588}" type="sibTrans" cxnId="{5DAA071A-08C4-4A15-9DE5-C6C67AE25867}">
      <dgm:prSet/>
      <dgm:spPr/>
      <dgm:t>
        <a:bodyPr/>
        <a:lstStyle/>
        <a:p>
          <a:endParaRPr lang="zh-TW" altLang="en-US"/>
        </a:p>
      </dgm:t>
    </dgm:pt>
    <dgm:pt modelId="{8989E880-DE5D-4D18-A81A-B45B54088D5C}" type="pres">
      <dgm:prSet presAssocID="{4A84AB5A-E47A-4DC0-86BC-8A93B517409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F95FFFB-98FC-4F77-B8BA-B04476BC86DF}" type="pres">
      <dgm:prSet presAssocID="{4A84AB5A-E47A-4DC0-86BC-8A93B517409D}" presName="cycle" presStyleCnt="0"/>
      <dgm:spPr/>
    </dgm:pt>
    <dgm:pt modelId="{3F9364CA-B614-4767-A21D-F9F6D12CB9FF}" type="pres">
      <dgm:prSet presAssocID="{4A84AB5A-E47A-4DC0-86BC-8A93B517409D}" presName="centerShape" presStyleCnt="0"/>
      <dgm:spPr/>
    </dgm:pt>
    <dgm:pt modelId="{06052917-2629-4625-9555-AEC26B4CCD0A}" type="pres">
      <dgm:prSet presAssocID="{4A84AB5A-E47A-4DC0-86BC-8A93B517409D}" presName="connSite" presStyleLbl="node1" presStyleIdx="0" presStyleCnt="3"/>
      <dgm:spPr/>
    </dgm:pt>
    <dgm:pt modelId="{E4722E96-09A0-42A5-A605-31A506D3DD74}" type="pres">
      <dgm:prSet presAssocID="{4A84AB5A-E47A-4DC0-86BC-8A93B517409D}" presName="visible" presStyleLbl="node1" presStyleIdx="0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B600542-D235-4237-B865-8ECE097FE7FF}" type="pres">
      <dgm:prSet presAssocID="{A86CD417-0829-4686-9767-888DA847E087}" presName="Name25" presStyleLbl="parChTrans1D1" presStyleIdx="0" presStyleCnt="2"/>
      <dgm:spPr/>
    </dgm:pt>
    <dgm:pt modelId="{8F3276C6-0D95-4146-8327-A657104437FF}" type="pres">
      <dgm:prSet presAssocID="{0C51CC89-6C60-4D98-96EE-E492D6B0B9DD}" presName="node" presStyleCnt="0"/>
      <dgm:spPr/>
    </dgm:pt>
    <dgm:pt modelId="{F82F348C-CB60-441D-9B32-68E125A16132}" type="pres">
      <dgm:prSet presAssocID="{0C51CC89-6C60-4D98-96EE-E492D6B0B9DD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DA448470-2D6A-4307-A7CA-FAE611646E49}" type="pres">
      <dgm:prSet presAssocID="{0C51CC89-6C60-4D98-96EE-E492D6B0B9DD}" presName="childNode" presStyleLbl="revTx" presStyleIdx="0" presStyleCnt="2">
        <dgm:presLayoutVars>
          <dgm:bulletEnabled val="1"/>
        </dgm:presLayoutVars>
      </dgm:prSet>
      <dgm:spPr/>
    </dgm:pt>
    <dgm:pt modelId="{00543C38-35E3-460C-A01E-9F82FF0E600C}" type="pres">
      <dgm:prSet presAssocID="{74F5DABA-47BE-481D-854C-00F4C66C33C2}" presName="Name25" presStyleLbl="parChTrans1D1" presStyleIdx="1" presStyleCnt="2"/>
      <dgm:spPr/>
    </dgm:pt>
    <dgm:pt modelId="{5ACF5EF3-EA04-4E79-8C05-AAE95E20D1C8}" type="pres">
      <dgm:prSet presAssocID="{AD189AF7-9B80-4E4C-B022-927F33030368}" presName="node" presStyleCnt="0"/>
      <dgm:spPr/>
    </dgm:pt>
    <dgm:pt modelId="{28056468-33B8-4E48-95C9-7EECC37F2555}" type="pres">
      <dgm:prSet presAssocID="{AD189AF7-9B80-4E4C-B022-927F33030368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747FF81F-360C-4871-A9CF-33EBD1DFA3A3}" type="pres">
      <dgm:prSet presAssocID="{AD189AF7-9B80-4E4C-B022-927F33030368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DBDC56E-B77D-456E-8DC0-89595C8BE0A1}" type="presOf" srcId="{910BBE31-BFE8-4DE5-B0F3-614CE1389841}" destId="{747FF81F-360C-4871-A9CF-33EBD1DFA3A3}" srcOrd="0" destOrd="1" presId="urn:microsoft.com/office/officeart/2005/8/layout/radial2"/>
    <dgm:cxn modelId="{B2500AA1-0CC8-4517-8DBD-41728712ED30}" srcId="{4A84AB5A-E47A-4DC0-86BC-8A93B517409D}" destId="{0C51CC89-6C60-4D98-96EE-E492D6B0B9DD}" srcOrd="0" destOrd="0" parTransId="{A86CD417-0829-4686-9767-888DA847E087}" sibTransId="{B8E704D7-1545-4719-A7C4-87D9F72D7F78}"/>
    <dgm:cxn modelId="{12C9A91C-4DDF-423D-9062-5AC345034DC4}" srcId="{0C51CC89-6C60-4D98-96EE-E492D6B0B9DD}" destId="{C996824C-FFD6-4BF0-9FEF-A332A9F86047}" srcOrd="1" destOrd="0" parTransId="{EC3A7E17-D3CE-4141-9DEF-D11F2A77DA5F}" sibTransId="{EDF94FE5-78EE-4056-ABA6-9869B6934EB7}"/>
    <dgm:cxn modelId="{09DDAF48-0A6F-4E4A-A420-C72B6465E1F6}" type="presOf" srcId="{A86CD417-0829-4686-9767-888DA847E087}" destId="{8B600542-D235-4237-B865-8ECE097FE7FF}" srcOrd="0" destOrd="0" presId="urn:microsoft.com/office/officeart/2005/8/layout/radial2"/>
    <dgm:cxn modelId="{E07B8C74-ADBD-4DB7-B7B1-74B35014D88A}" srcId="{0C51CC89-6C60-4D98-96EE-E492D6B0B9DD}" destId="{0AC977A9-467E-4A0A-8051-C614675EC07D}" srcOrd="0" destOrd="0" parTransId="{A7B9A450-06CD-4AE2-96D9-3E28EE6B3C56}" sibTransId="{9F00C39F-D942-489E-8112-A2A8EBD0991F}"/>
    <dgm:cxn modelId="{7610B6F4-EA5D-4D2D-8DC2-5607BA5D1F76}" type="presOf" srcId="{C996824C-FFD6-4BF0-9FEF-A332A9F86047}" destId="{DA448470-2D6A-4307-A7CA-FAE611646E49}" srcOrd="0" destOrd="1" presId="urn:microsoft.com/office/officeart/2005/8/layout/radial2"/>
    <dgm:cxn modelId="{6368B15D-8477-438D-ACAB-153A269A0FE6}" type="presOf" srcId="{4A84AB5A-E47A-4DC0-86BC-8A93B517409D}" destId="{8989E880-DE5D-4D18-A81A-B45B54088D5C}" srcOrd="0" destOrd="0" presId="urn:microsoft.com/office/officeart/2005/8/layout/radial2"/>
    <dgm:cxn modelId="{77316EFF-BFBB-4FDE-87A3-B7B4FF9791A2}" type="presOf" srcId="{0C51CC89-6C60-4D98-96EE-E492D6B0B9DD}" destId="{F82F348C-CB60-441D-9B32-68E125A16132}" srcOrd="0" destOrd="0" presId="urn:microsoft.com/office/officeart/2005/8/layout/radial2"/>
    <dgm:cxn modelId="{5DAA071A-08C4-4A15-9DE5-C6C67AE25867}" srcId="{AD189AF7-9B80-4E4C-B022-927F33030368}" destId="{910BBE31-BFE8-4DE5-B0F3-614CE1389841}" srcOrd="1" destOrd="0" parTransId="{B670CE7F-717C-499A-8E92-E08E13957D81}" sibTransId="{9E97613B-927F-43DA-B386-DCAAB3C38588}"/>
    <dgm:cxn modelId="{8BD9831D-EA7E-4723-88C1-8284A62B6026}" type="presOf" srcId="{A7E4AA12-E5BA-4E1F-BD34-C9D4390A0D0E}" destId="{747FF81F-360C-4871-A9CF-33EBD1DFA3A3}" srcOrd="0" destOrd="0" presId="urn:microsoft.com/office/officeart/2005/8/layout/radial2"/>
    <dgm:cxn modelId="{1EAB70D1-E501-4EE3-AEDF-1BBCB0CB4133}" srcId="{AD189AF7-9B80-4E4C-B022-927F33030368}" destId="{A7E4AA12-E5BA-4E1F-BD34-C9D4390A0D0E}" srcOrd="0" destOrd="0" parTransId="{4C4C948D-D6E7-49E0-B442-E032A0569A25}" sibTransId="{E1FF7794-D800-4F87-B509-C83C273492AC}"/>
    <dgm:cxn modelId="{8067047B-62BD-484F-B090-637CB28B3293}" type="presOf" srcId="{74F5DABA-47BE-481D-854C-00F4C66C33C2}" destId="{00543C38-35E3-460C-A01E-9F82FF0E600C}" srcOrd="0" destOrd="0" presId="urn:microsoft.com/office/officeart/2005/8/layout/radial2"/>
    <dgm:cxn modelId="{B40A0C04-FD3A-497D-B9A1-11B13067A152}" srcId="{4A84AB5A-E47A-4DC0-86BC-8A93B517409D}" destId="{AD189AF7-9B80-4E4C-B022-927F33030368}" srcOrd="1" destOrd="0" parTransId="{74F5DABA-47BE-481D-854C-00F4C66C33C2}" sibTransId="{53541251-65AF-4BE9-A8DE-EDC0974A7501}"/>
    <dgm:cxn modelId="{2837C004-1CDA-4D34-B5EC-693A40F02C58}" type="presOf" srcId="{AD189AF7-9B80-4E4C-B022-927F33030368}" destId="{28056468-33B8-4E48-95C9-7EECC37F2555}" srcOrd="0" destOrd="0" presId="urn:microsoft.com/office/officeart/2005/8/layout/radial2"/>
    <dgm:cxn modelId="{60AA0652-7C3C-4C76-A824-8D5D5E688F6D}" type="presOf" srcId="{0AC977A9-467E-4A0A-8051-C614675EC07D}" destId="{DA448470-2D6A-4307-A7CA-FAE611646E49}" srcOrd="0" destOrd="0" presId="urn:microsoft.com/office/officeart/2005/8/layout/radial2"/>
    <dgm:cxn modelId="{AD932031-4C90-45D1-AF6A-04A688469D8F}" type="presParOf" srcId="{8989E880-DE5D-4D18-A81A-B45B54088D5C}" destId="{0F95FFFB-98FC-4F77-B8BA-B04476BC86DF}" srcOrd="0" destOrd="0" presId="urn:microsoft.com/office/officeart/2005/8/layout/radial2"/>
    <dgm:cxn modelId="{364DF04B-9E60-458E-A55D-4A6D287AF2BD}" type="presParOf" srcId="{0F95FFFB-98FC-4F77-B8BA-B04476BC86DF}" destId="{3F9364CA-B614-4767-A21D-F9F6D12CB9FF}" srcOrd="0" destOrd="0" presId="urn:microsoft.com/office/officeart/2005/8/layout/radial2"/>
    <dgm:cxn modelId="{F59AE13A-15AC-4105-9910-68C5AFE0B65A}" type="presParOf" srcId="{3F9364CA-B614-4767-A21D-F9F6D12CB9FF}" destId="{06052917-2629-4625-9555-AEC26B4CCD0A}" srcOrd="0" destOrd="0" presId="urn:microsoft.com/office/officeart/2005/8/layout/radial2"/>
    <dgm:cxn modelId="{FE8921A6-A666-4F5C-A5A4-905C71845A33}" type="presParOf" srcId="{3F9364CA-B614-4767-A21D-F9F6D12CB9FF}" destId="{E4722E96-09A0-42A5-A605-31A506D3DD74}" srcOrd="1" destOrd="0" presId="urn:microsoft.com/office/officeart/2005/8/layout/radial2"/>
    <dgm:cxn modelId="{78B4EC8F-9B02-451D-89B3-3AE94E451D4E}" type="presParOf" srcId="{0F95FFFB-98FC-4F77-B8BA-B04476BC86DF}" destId="{8B600542-D235-4237-B865-8ECE097FE7FF}" srcOrd="1" destOrd="0" presId="urn:microsoft.com/office/officeart/2005/8/layout/radial2"/>
    <dgm:cxn modelId="{E82DF9FF-FDDA-4D58-9995-1D2FE1833A1B}" type="presParOf" srcId="{0F95FFFB-98FC-4F77-B8BA-B04476BC86DF}" destId="{8F3276C6-0D95-4146-8327-A657104437FF}" srcOrd="2" destOrd="0" presId="urn:microsoft.com/office/officeart/2005/8/layout/radial2"/>
    <dgm:cxn modelId="{D85C2142-E7EF-4056-86C6-358E38791AD0}" type="presParOf" srcId="{8F3276C6-0D95-4146-8327-A657104437FF}" destId="{F82F348C-CB60-441D-9B32-68E125A16132}" srcOrd="0" destOrd="0" presId="urn:microsoft.com/office/officeart/2005/8/layout/radial2"/>
    <dgm:cxn modelId="{090FE8D3-8CA2-4FF4-A481-69DD061B33FD}" type="presParOf" srcId="{8F3276C6-0D95-4146-8327-A657104437FF}" destId="{DA448470-2D6A-4307-A7CA-FAE611646E49}" srcOrd="1" destOrd="0" presId="urn:microsoft.com/office/officeart/2005/8/layout/radial2"/>
    <dgm:cxn modelId="{D4DC60BA-19A1-4444-AB4F-291A7457805F}" type="presParOf" srcId="{0F95FFFB-98FC-4F77-B8BA-B04476BC86DF}" destId="{00543C38-35E3-460C-A01E-9F82FF0E600C}" srcOrd="3" destOrd="0" presId="urn:microsoft.com/office/officeart/2005/8/layout/radial2"/>
    <dgm:cxn modelId="{D9EB1A53-A971-428E-88E0-A7E9F6D5AD97}" type="presParOf" srcId="{0F95FFFB-98FC-4F77-B8BA-B04476BC86DF}" destId="{5ACF5EF3-EA04-4E79-8C05-AAE95E20D1C8}" srcOrd="4" destOrd="0" presId="urn:microsoft.com/office/officeart/2005/8/layout/radial2"/>
    <dgm:cxn modelId="{C944CFEC-E6D3-47AF-8A51-CB6CA14AC322}" type="presParOf" srcId="{5ACF5EF3-EA04-4E79-8C05-AAE95E20D1C8}" destId="{28056468-33B8-4E48-95C9-7EECC37F2555}" srcOrd="0" destOrd="0" presId="urn:microsoft.com/office/officeart/2005/8/layout/radial2"/>
    <dgm:cxn modelId="{529686AF-8001-48BD-B384-B965F98880F1}" type="presParOf" srcId="{5ACF5EF3-EA04-4E79-8C05-AAE95E20D1C8}" destId="{747FF81F-360C-4871-A9CF-33EBD1DFA3A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138E48-FE7C-4771-BF66-F96B180C6C8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1A03E938-EB62-4907-ACDF-B893A4D30856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79057B5-6ED4-484F-80E0-A741802B0A82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BC8EBCDF-4B9B-4F61-B552-A4F060570FC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AA2EFA2-5971-4195-97A2-A023F20AA2A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22F7E62-6A33-4A6C-83DE-5619BBEDBFDC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63BC0D3-F80D-4964-B8B3-312B412D9F5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F3D7086-E57B-4B1D-9FBF-798273D4A36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63CA95E-3F7E-4F7F-B46F-FD4ED01A922E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96E5C9-4604-48AE-8ED4-0B51A3A777ED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F9B6B1D-DDFA-4538-A535-7D5398EA3FA1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058E94D0-8A7D-40FC-B978-821069E190C7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3C0F4133-EBC9-4CB6-84B0-2A9EB91DAFEA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4EB8A11-544E-4B6C-9D98-38E4E8A5B61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CA321D70-AE85-4962-B836-1973404027B9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543C38-35E3-460C-A01E-9F82FF0E600C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600542-D235-4237-B865-8ECE097FE7FF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722E96-09A0-42A5-A605-31A506D3DD74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82F348C-CB60-441D-9B32-68E125A16132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tint val="50000"/>
                <a:satMod val="300000"/>
              </a:schemeClr>
            </a:gs>
            <a:gs pos="35000">
              <a:schemeClr val="accent3">
                <a:hueOff val="5625132"/>
                <a:satOff val="-8440"/>
                <a:lumOff val="-1373"/>
                <a:alphaOff val="0"/>
                <a:tint val="37000"/>
                <a:satMod val="30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DA448470-2D6A-4307-A7CA-FAE611646E49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28056468-33B8-4E48-95C9-7EECC37F2555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tint val="50000"/>
                <a:satMod val="300000"/>
              </a:schemeClr>
            </a:gs>
            <a:gs pos="35000">
              <a:schemeClr val="accent3">
                <a:hueOff val="11250264"/>
                <a:satOff val="-16880"/>
                <a:lumOff val="-2745"/>
                <a:alphaOff val="0"/>
                <a:tint val="37000"/>
                <a:satMod val="30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747FF81F-360C-4871-A9CF-33EBD1DFA3A3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2000">
              <a:schemeClr val="accent5">
                <a:lumMod val="20000"/>
                <a:lumOff val="80000"/>
              </a:schemeClr>
            </a:gs>
            <a:gs pos="100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732" y="2420888"/>
            <a:ext cx="4824536" cy="354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90749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1678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63528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2022-11-28T06:53:53Z</dcterms:modified>
</cp:coreProperties>
</file>