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A8E1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9C4234-A294-4AE2-BF84-91D3C4A64101}" type="doc">
      <dgm:prSet loTypeId="urn:microsoft.com/office/officeart/2005/8/layout/hList7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E24013A-98B0-4174-B538-39F1B5E1B01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B42EF33-8181-4BD7-B23B-EE84F8FE586B}" type="parTrans" cxnId="{9632E77E-7F84-4455-9A8E-A02593E2E6AC}">
      <dgm:prSet/>
      <dgm:spPr/>
      <dgm:t>
        <a:bodyPr/>
        <a:lstStyle/>
        <a:p>
          <a:endParaRPr lang="zh-TW" altLang="en-US"/>
        </a:p>
      </dgm:t>
    </dgm:pt>
    <dgm:pt modelId="{60693A75-ED8F-469F-99FE-BAC0E52FD2AB}" type="sibTrans" cxnId="{9632E77E-7F84-4455-9A8E-A02593E2E6AC}">
      <dgm:prSet/>
      <dgm:spPr/>
      <dgm:t>
        <a:bodyPr/>
        <a:lstStyle/>
        <a:p>
          <a:endParaRPr lang="zh-TW" altLang="en-US"/>
        </a:p>
      </dgm:t>
    </dgm:pt>
    <dgm:pt modelId="{080FC85E-8F2B-448E-98E4-C03D12038D8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85FB0C1-D30B-465B-8A95-0EFAC348A3E6}" type="parTrans" cxnId="{95C096C6-DE12-4960-8A66-2E458ACB68B7}">
      <dgm:prSet/>
      <dgm:spPr/>
      <dgm:t>
        <a:bodyPr/>
        <a:lstStyle/>
        <a:p>
          <a:endParaRPr lang="zh-TW" altLang="en-US"/>
        </a:p>
      </dgm:t>
    </dgm:pt>
    <dgm:pt modelId="{F5060B7C-A7D5-462A-B2D3-5CC7D57D8F93}" type="sibTrans" cxnId="{95C096C6-DE12-4960-8A66-2E458ACB68B7}">
      <dgm:prSet/>
      <dgm:spPr/>
      <dgm:t>
        <a:bodyPr/>
        <a:lstStyle/>
        <a:p>
          <a:endParaRPr lang="zh-TW" altLang="en-US"/>
        </a:p>
      </dgm:t>
    </dgm:pt>
    <dgm:pt modelId="{8A5271DD-607C-487B-BC97-3719F113AF9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343EB48-1983-403C-8B56-C6B28CDDC007}" type="parTrans" cxnId="{BC41508B-E93B-4D0A-BFE4-5BAFE1B0FA38}">
      <dgm:prSet/>
      <dgm:spPr/>
      <dgm:t>
        <a:bodyPr/>
        <a:lstStyle/>
        <a:p>
          <a:endParaRPr lang="zh-TW" altLang="en-US"/>
        </a:p>
      </dgm:t>
    </dgm:pt>
    <dgm:pt modelId="{4DACCA86-6123-4C4F-BA78-48756DCABC9E}" type="sibTrans" cxnId="{BC41508B-E93B-4D0A-BFE4-5BAFE1B0FA38}">
      <dgm:prSet/>
      <dgm:spPr/>
      <dgm:t>
        <a:bodyPr/>
        <a:lstStyle/>
        <a:p>
          <a:endParaRPr lang="zh-TW" altLang="en-US"/>
        </a:p>
      </dgm:t>
    </dgm:pt>
    <dgm:pt modelId="{463A0554-4243-4EF0-ADD9-3CAE36E81A0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BC85B3B-530A-42DB-AC11-DC57061C9C88}" type="parTrans" cxnId="{BCBC6E62-0377-4339-AFA4-FA2255A26ABB}">
      <dgm:prSet/>
      <dgm:spPr/>
      <dgm:t>
        <a:bodyPr/>
        <a:lstStyle/>
        <a:p>
          <a:endParaRPr lang="zh-TW" altLang="en-US"/>
        </a:p>
      </dgm:t>
    </dgm:pt>
    <dgm:pt modelId="{9598B015-3CE0-4492-9ECE-A606134E20D2}" type="sibTrans" cxnId="{BCBC6E62-0377-4339-AFA4-FA2255A26ABB}">
      <dgm:prSet/>
      <dgm:spPr/>
      <dgm:t>
        <a:bodyPr/>
        <a:lstStyle/>
        <a:p>
          <a:endParaRPr lang="zh-TW" altLang="en-US"/>
        </a:p>
      </dgm:t>
    </dgm:pt>
    <dgm:pt modelId="{B06D0E26-3296-4B48-AABD-C1001684FA7C}" type="pres">
      <dgm:prSet presAssocID="{D59C4234-A294-4AE2-BF84-91D3C4A64101}" presName="Name0" presStyleCnt="0">
        <dgm:presLayoutVars>
          <dgm:dir/>
          <dgm:resizeHandles val="exact"/>
        </dgm:presLayoutVars>
      </dgm:prSet>
      <dgm:spPr/>
    </dgm:pt>
    <dgm:pt modelId="{6500244E-ED0A-47AD-9661-9853A68DA69F}" type="pres">
      <dgm:prSet presAssocID="{D59C4234-A294-4AE2-BF84-91D3C4A64101}" presName="fgShape" presStyleLbl="fgShp" presStyleIdx="0" presStyleCnt="1"/>
      <dgm:spPr/>
    </dgm:pt>
    <dgm:pt modelId="{11F46818-8B44-400C-8765-75C66A14E6CF}" type="pres">
      <dgm:prSet presAssocID="{D59C4234-A294-4AE2-BF84-91D3C4A64101}" presName="linComp" presStyleCnt="0"/>
      <dgm:spPr/>
    </dgm:pt>
    <dgm:pt modelId="{A79433E1-23FA-4859-A593-B02CFD4F6C7D}" type="pres">
      <dgm:prSet presAssocID="{CE24013A-98B0-4174-B538-39F1B5E1B010}" presName="compNode" presStyleCnt="0"/>
      <dgm:spPr/>
    </dgm:pt>
    <dgm:pt modelId="{EBC1B55C-C18B-47B4-9E7D-75A01E358EC4}" type="pres">
      <dgm:prSet presAssocID="{CE24013A-98B0-4174-B538-39F1B5E1B010}" presName="bkgdShape" presStyleLbl="node1" presStyleIdx="0" presStyleCnt="4"/>
      <dgm:spPr/>
    </dgm:pt>
    <dgm:pt modelId="{D8D44845-99EE-4B78-A5B7-B58F1E9FD312}" type="pres">
      <dgm:prSet presAssocID="{CE24013A-98B0-4174-B538-39F1B5E1B010}" presName="nodeTx" presStyleLbl="node1" presStyleIdx="0" presStyleCnt="4">
        <dgm:presLayoutVars>
          <dgm:bulletEnabled val="1"/>
        </dgm:presLayoutVars>
      </dgm:prSet>
      <dgm:spPr/>
    </dgm:pt>
    <dgm:pt modelId="{F000CBE0-EC95-4805-B4AF-07EEE6D526BB}" type="pres">
      <dgm:prSet presAssocID="{CE24013A-98B0-4174-B538-39F1B5E1B010}" presName="invisiNode" presStyleLbl="node1" presStyleIdx="0" presStyleCnt="4"/>
      <dgm:spPr/>
    </dgm:pt>
    <dgm:pt modelId="{E10BEC87-4BC0-4932-B67B-AE40ED172AA4}" type="pres">
      <dgm:prSet presAssocID="{CE24013A-98B0-4174-B538-39F1B5E1B01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35BE6FA-F10D-453F-9DC8-3BDD50BDB1B6}" type="pres">
      <dgm:prSet presAssocID="{60693A75-ED8F-469F-99FE-BAC0E52FD2AB}" presName="sibTrans" presStyleLbl="sibTrans2D1" presStyleIdx="0" presStyleCnt="0"/>
      <dgm:spPr/>
    </dgm:pt>
    <dgm:pt modelId="{7722928F-3FD5-4E1D-9BEC-66D7208ADFBF}" type="pres">
      <dgm:prSet presAssocID="{080FC85E-8F2B-448E-98E4-C03D12038D8F}" presName="compNode" presStyleCnt="0"/>
      <dgm:spPr/>
    </dgm:pt>
    <dgm:pt modelId="{0EA0278F-1474-4EE7-80B5-04B415798D98}" type="pres">
      <dgm:prSet presAssocID="{080FC85E-8F2B-448E-98E4-C03D12038D8F}" presName="bkgdShape" presStyleLbl="node1" presStyleIdx="1" presStyleCnt="4"/>
      <dgm:spPr/>
    </dgm:pt>
    <dgm:pt modelId="{1F1C2D44-5106-485B-9391-A99669519D93}" type="pres">
      <dgm:prSet presAssocID="{080FC85E-8F2B-448E-98E4-C03D12038D8F}" presName="nodeTx" presStyleLbl="node1" presStyleIdx="1" presStyleCnt="4">
        <dgm:presLayoutVars>
          <dgm:bulletEnabled val="1"/>
        </dgm:presLayoutVars>
      </dgm:prSet>
      <dgm:spPr/>
    </dgm:pt>
    <dgm:pt modelId="{46B3B8DD-0473-472E-B102-DF8FD922C0DE}" type="pres">
      <dgm:prSet presAssocID="{080FC85E-8F2B-448E-98E4-C03D12038D8F}" presName="invisiNode" presStyleLbl="node1" presStyleIdx="1" presStyleCnt="4"/>
      <dgm:spPr/>
    </dgm:pt>
    <dgm:pt modelId="{8CC5967F-1432-4958-829D-7E7A14136C2C}" type="pres">
      <dgm:prSet presAssocID="{080FC85E-8F2B-448E-98E4-C03D12038D8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5074EC3-54B0-4671-B512-623D12FDD220}" type="pres">
      <dgm:prSet presAssocID="{F5060B7C-A7D5-462A-B2D3-5CC7D57D8F93}" presName="sibTrans" presStyleLbl="sibTrans2D1" presStyleIdx="0" presStyleCnt="0"/>
      <dgm:spPr/>
    </dgm:pt>
    <dgm:pt modelId="{27ABB040-B395-4E94-93E8-602306FB27FA}" type="pres">
      <dgm:prSet presAssocID="{8A5271DD-607C-487B-BC97-3719F113AF91}" presName="compNode" presStyleCnt="0"/>
      <dgm:spPr/>
    </dgm:pt>
    <dgm:pt modelId="{CF2C68CC-9D42-42B4-BE80-F61AAD09B9C1}" type="pres">
      <dgm:prSet presAssocID="{8A5271DD-607C-487B-BC97-3719F113AF91}" presName="bkgdShape" presStyleLbl="node1" presStyleIdx="2" presStyleCnt="4"/>
      <dgm:spPr/>
    </dgm:pt>
    <dgm:pt modelId="{E59DE58A-FD76-4D1D-B91A-B0C234656EE0}" type="pres">
      <dgm:prSet presAssocID="{8A5271DD-607C-487B-BC97-3719F113AF91}" presName="nodeTx" presStyleLbl="node1" presStyleIdx="2" presStyleCnt="4">
        <dgm:presLayoutVars>
          <dgm:bulletEnabled val="1"/>
        </dgm:presLayoutVars>
      </dgm:prSet>
      <dgm:spPr/>
    </dgm:pt>
    <dgm:pt modelId="{0D6DE49E-5451-4878-A61E-24AAEF0DE6EE}" type="pres">
      <dgm:prSet presAssocID="{8A5271DD-607C-487B-BC97-3719F113AF91}" presName="invisiNode" presStyleLbl="node1" presStyleIdx="2" presStyleCnt="4"/>
      <dgm:spPr/>
    </dgm:pt>
    <dgm:pt modelId="{647E0DA1-1EC0-441C-ABCE-B24FF01C37EB}" type="pres">
      <dgm:prSet presAssocID="{8A5271DD-607C-487B-BC97-3719F113AF9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86E4D1A-7C12-4A26-BC4B-C912FE132570}" type="pres">
      <dgm:prSet presAssocID="{4DACCA86-6123-4C4F-BA78-48756DCABC9E}" presName="sibTrans" presStyleLbl="sibTrans2D1" presStyleIdx="0" presStyleCnt="0"/>
      <dgm:spPr/>
    </dgm:pt>
    <dgm:pt modelId="{F24C217C-76D9-48DA-986C-F77B3E2AEA93}" type="pres">
      <dgm:prSet presAssocID="{463A0554-4243-4EF0-ADD9-3CAE36E81A0D}" presName="compNode" presStyleCnt="0"/>
      <dgm:spPr/>
    </dgm:pt>
    <dgm:pt modelId="{B1424E91-F9E9-4CDC-8A66-5F56D6530341}" type="pres">
      <dgm:prSet presAssocID="{463A0554-4243-4EF0-ADD9-3CAE36E81A0D}" presName="bkgdShape" presStyleLbl="node1" presStyleIdx="3" presStyleCnt="4"/>
      <dgm:spPr/>
    </dgm:pt>
    <dgm:pt modelId="{2B4DC0FC-4124-4482-8F92-4F5846EE0A65}" type="pres">
      <dgm:prSet presAssocID="{463A0554-4243-4EF0-ADD9-3CAE36E81A0D}" presName="nodeTx" presStyleLbl="node1" presStyleIdx="3" presStyleCnt="4">
        <dgm:presLayoutVars>
          <dgm:bulletEnabled val="1"/>
        </dgm:presLayoutVars>
      </dgm:prSet>
      <dgm:spPr/>
    </dgm:pt>
    <dgm:pt modelId="{9CB4374B-B71E-4C65-A0F2-1EE88F8E12F1}" type="pres">
      <dgm:prSet presAssocID="{463A0554-4243-4EF0-ADD9-3CAE36E81A0D}" presName="invisiNode" presStyleLbl="node1" presStyleIdx="3" presStyleCnt="4"/>
      <dgm:spPr/>
    </dgm:pt>
    <dgm:pt modelId="{CB3D2BFA-8BD5-48C6-BDE6-373DB838155F}" type="pres">
      <dgm:prSet presAssocID="{463A0554-4243-4EF0-ADD9-3CAE36E81A0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425F81C1-EA16-4E24-BFDA-41190FD6D5C5}" type="presOf" srcId="{60693A75-ED8F-469F-99FE-BAC0E52FD2AB}" destId="{235BE6FA-F10D-453F-9DC8-3BDD50BDB1B6}" srcOrd="0" destOrd="0" presId="urn:microsoft.com/office/officeart/2005/8/layout/hList7"/>
    <dgm:cxn modelId="{6E5D6CD3-78C2-45BB-A5D8-505236447EF0}" type="presOf" srcId="{CE24013A-98B0-4174-B538-39F1B5E1B010}" destId="{EBC1B55C-C18B-47B4-9E7D-75A01E358EC4}" srcOrd="0" destOrd="0" presId="urn:microsoft.com/office/officeart/2005/8/layout/hList7"/>
    <dgm:cxn modelId="{2D073160-296E-42C1-8E43-61F7A2EE5046}" type="presOf" srcId="{463A0554-4243-4EF0-ADD9-3CAE36E81A0D}" destId="{2B4DC0FC-4124-4482-8F92-4F5846EE0A65}" srcOrd="1" destOrd="0" presId="urn:microsoft.com/office/officeart/2005/8/layout/hList7"/>
    <dgm:cxn modelId="{38A30EB5-B59D-4E47-B8E8-7A11213C2530}" type="presOf" srcId="{080FC85E-8F2B-448E-98E4-C03D12038D8F}" destId="{0EA0278F-1474-4EE7-80B5-04B415798D98}" srcOrd="0" destOrd="0" presId="urn:microsoft.com/office/officeart/2005/8/layout/hList7"/>
    <dgm:cxn modelId="{1C7871C9-C05F-4FDA-A13D-DB277159B5B4}" type="presOf" srcId="{8A5271DD-607C-487B-BC97-3719F113AF91}" destId="{E59DE58A-FD76-4D1D-B91A-B0C234656EE0}" srcOrd="1" destOrd="0" presId="urn:microsoft.com/office/officeart/2005/8/layout/hList7"/>
    <dgm:cxn modelId="{9B997C79-57ED-4DFF-86E7-6D929DD006E2}" type="presOf" srcId="{8A5271DD-607C-487B-BC97-3719F113AF91}" destId="{CF2C68CC-9D42-42B4-BE80-F61AAD09B9C1}" srcOrd="0" destOrd="0" presId="urn:microsoft.com/office/officeart/2005/8/layout/hList7"/>
    <dgm:cxn modelId="{E66D907D-8EF6-4DC3-9332-9E2928173C97}" type="presOf" srcId="{CE24013A-98B0-4174-B538-39F1B5E1B010}" destId="{D8D44845-99EE-4B78-A5B7-B58F1E9FD312}" srcOrd="1" destOrd="0" presId="urn:microsoft.com/office/officeart/2005/8/layout/hList7"/>
    <dgm:cxn modelId="{BC41508B-E93B-4D0A-BFE4-5BAFE1B0FA38}" srcId="{D59C4234-A294-4AE2-BF84-91D3C4A64101}" destId="{8A5271DD-607C-487B-BC97-3719F113AF91}" srcOrd="2" destOrd="0" parTransId="{E343EB48-1983-403C-8B56-C6B28CDDC007}" sibTransId="{4DACCA86-6123-4C4F-BA78-48756DCABC9E}"/>
    <dgm:cxn modelId="{923E8A3C-01A4-4F5A-8D11-86D1C544B302}" type="presOf" srcId="{F5060B7C-A7D5-462A-B2D3-5CC7D57D8F93}" destId="{75074EC3-54B0-4671-B512-623D12FDD220}" srcOrd="0" destOrd="0" presId="urn:microsoft.com/office/officeart/2005/8/layout/hList7"/>
    <dgm:cxn modelId="{BCBC6E62-0377-4339-AFA4-FA2255A26ABB}" srcId="{D59C4234-A294-4AE2-BF84-91D3C4A64101}" destId="{463A0554-4243-4EF0-ADD9-3CAE36E81A0D}" srcOrd="3" destOrd="0" parTransId="{6BC85B3B-530A-42DB-AC11-DC57061C9C88}" sibTransId="{9598B015-3CE0-4492-9ECE-A606134E20D2}"/>
    <dgm:cxn modelId="{C18171A8-76CD-4EB7-83AD-9DD0ECC49DF6}" type="presOf" srcId="{463A0554-4243-4EF0-ADD9-3CAE36E81A0D}" destId="{B1424E91-F9E9-4CDC-8A66-5F56D6530341}" srcOrd="0" destOrd="0" presId="urn:microsoft.com/office/officeart/2005/8/layout/hList7"/>
    <dgm:cxn modelId="{95C096C6-DE12-4960-8A66-2E458ACB68B7}" srcId="{D59C4234-A294-4AE2-BF84-91D3C4A64101}" destId="{080FC85E-8F2B-448E-98E4-C03D12038D8F}" srcOrd="1" destOrd="0" parTransId="{485FB0C1-D30B-465B-8A95-0EFAC348A3E6}" sibTransId="{F5060B7C-A7D5-462A-B2D3-5CC7D57D8F93}"/>
    <dgm:cxn modelId="{541F3832-EA5F-48F2-BEF4-476FDF4E4200}" type="presOf" srcId="{080FC85E-8F2B-448E-98E4-C03D12038D8F}" destId="{1F1C2D44-5106-485B-9391-A99669519D93}" srcOrd="1" destOrd="0" presId="urn:microsoft.com/office/officeart/2005/8/layout/hList7"/>
    <dgm:cxn modelId="{D8815122-A571-4FD4-AB4F-27EBFB33F0BD}" type="presOf" srcId="{4DACCA86-6123-4C4F-BA78-48756DCABC9E}" destId="{086E4D1A-7C12-4A26-BC4B-C912FE132570}" srcOrd="0" destOrd="0" presId="urn:microsoft.com/office/officeart/2005/8/layout/hList7"/>
    <dgm:cxn modelId="{5E118EE9-7246-4A9C-9BBF-121F2E4B318E}" type="presOf" srcId="{D59C4234-A294-4AE2-BF84-91D3C4A64101}" destId="{B06D0E26-3296-4B48-AABD-C1001684FA7C}" srcOrd="0" destOrd="0" presId="urn:microsoft.com/office/officeart/2005/8/layout/hList7"/>
    <dgm:cxn modelId="{9632E77E-7F84-4455-9A8E-A02593E2E6AC}" srcId="{D59C4234-A294-4AE2-BF84-91D3C4A64101}" destId="{CE24013A-98B0-4174-B538-39F1B5E1B010}" srcOrd="0" destOrd="0" parTransId="{8B42EF33-8181-4BD7-B23B-EE84F8FE586B}" sibTransId="{60693A75-ED8F-469F-99FE-BAC0E52FD2AB}"/>
    <dgm:cxn modelId="{DBB81830-E649-40AC-BA29-351042F6EC31}" type="presParOf" srcId="{B06D0E26-3296-4B48-AABD-C1001684FA7C}" destId="{6500244E-ED0A-47AD-9661-9853A68DA69F}" srcOrd="0" destOrd="0" presId="urn:microsoft.com/office/officeart/2005/8/layout/hList7"/>
    <dgm:cxn modelId="{98CBBC1E-D41B-4F06-99B7-079302C56F7E}" type="presParOf" srcId="{B06D0E26-3296-4B48-AABD-C1001684FA7C}" destId="{11F46818-8B44-400C-8765-75C66A14E6CF}" srcOrd="1" destOrd="0" presId="urn:microsoft.com/office/officeart/2005/8/layout/hList7"/>
    <dgm:cxn modelId="{8B2F1058-7A96-41AF-9669-8FBB506B65AB}" type="presParOf" srcId="{11F46818-8B44-400C-8765-75C66A14E6CF}" destId="{A79433E1-23FA-4859-A593-B02CFD4F6C7D}" srcOrd="0" destOrd="0" presId="urn:microsoft.com/office/officeart/2005/8/layout/hList7"/>
    <dgm:cxn modelId="{DE3BAA60-BA6A-4808-A957-F0852B838353}" type="presParOf" srcId="{A79433E1-23FA-4859-A593-B02CFD4F6C7D}" destId="{EBC1B55C-C18B-47B4-9E7D-75A01E358EC4}" srcOrd="0" destOrd="0" presId="urn:microsoft.com/office/officeart/2005/8/layout/hList7"/>
    <dgm:cxn modelId="{39510EEF-9D3E-4DA1-ACC2-F733791B3B7F}" type="presParOf" srcId="{A79433E1-23FA-4859-A593-B02CFD4F6C7D}" destId="{D8D44845-99EE-4B78-A5B7-B58F1E9FD312}" srcOrd="1" destOrd="0" presId="urn:microsoft.com/office/officeart/2005/8/layout/hList7"/>
    <dgm:cxn modelId="{905769D9-BC68-48D0-AEAC-56F2FEF52DA6}" type="presParOf" srcId="{A79433E1-23FA-4859-A593-B02CFD4F6C7D}" destId="{F000CBE0-EC95-4805-B4AF-07EEE6D526BB}" srcOrd="2" destOrd="0" presId="urn:microsoft.com/office/officeart/2005/8/layout/hList7"/>
    <dgm:cxn modelId="{C58B3BCD-551D-4862-9364-4818D3AD6F9A}" type="presParOf" srcId="{A79433E1-23FA-4859-A593-B02CFD4F6C7D}" destId="{E10BEC87-4BC0-4932-B67B-AE40ED172AA4}" srcOrd="3" destOrd="0" presId="urn:microsoft.com/office/officeart/2005/8/layout/hList7"/>
    <dgm:cxn modelId="{C8F19308-7184-4F55-99E3-DB8CE8ED5CEA}" type="presParOf" srcId="{11F46818-8B44-400C-8765-75C66A14E6CF}" destId="{235BE6FA-F10D-453F-9DC8-3BDD50BDB1B6}" srcOrd="1" destOrd="0" presId="urn:microsoft.com/office/officeart/2005/8/layout/hList7"/>
    <dgm:cxn modelId="{23D00D08-A478-4F94-AFB1-F65449E834E4}" type="presParOf" srcId="{11F46818-8B44-400C-8765-75C66A14E6CF}" destId="{7722928F-3FD5-4E1D-9BEC-66D7208ADFBF}" srcOrd="2" destOrd="0" presId="urn:microsoft.com/office/officeart/2005/8/layout/hList7"/>
    <dgm:cxn modelId="{6A77727A-0985-4B22-AAAB-74C8EEFB6C0B}" type="presParOf" srcId="{7722928F-3FD5-4E1D-9BEC-66D7208ADFBF}" destId="{0EA0278F-1474-4EE7-80B5-04B415798D98}" srcOrd="0" destOrd="0" presId="urn:microsoft.com/office/officeart/2005/8/layout/hList7"/>
    <dgm:cxn modelId="{16B9317A-3050-43BC-9626-35DE4D0AA3B4}" type="presParOf" srcId="{7722928F-3FD5-4E1D-9BEC-66D7208ADFBF}" destId="{1F1C2D44-5106-485B-9391-A99669519D93}" srcOrd="1" destOrd="0" presId="urn:microsoft.com/office/officeart/2005/8/layout/hList7"/>
    <dgm:cxn modelId="{20E2B624-3135-4082-85E5-C919D08D53ED}" type="presParOf" srcId="{7722928F-3FD5-4E1D-9BEC-66D7208ADFBF}" destId="{46B3B8DD-0473-472E-B102-DF8FD922C0DE}" srcOrd="2" destOrd="0" presId="urn:microsoft.com/office/officeart/2005/8/layout/hList7"/>
    <dgm:cxn modelId="{25C07FE3-A711-403A-AF46-B5BE03123844}" type="presParOf" srcId="{7722928F-3FD5-4E1D-9BEC-66D7208ADFBF}" destId="{8CC5967F-1432-4958-829D-7E7A14136C2C}" srcOrd="3" destOrd="0" presId="urn:microsoft.com/office/officeart/2005/8/layout/hList7"/>
    <dgm:cxn modelId="{6695FD68-466E-42AE-B087-C0F059E288C6}" type="presParOf" srcId="{11F46818-8B44-400C-8765-75C66A14E6CF}" destId="{75074EC3-54B0-4671-B512-623D12FDD220}" srcOrd="3" destOrd="0" presId="urn:microsoft.com/office/officeart/2005/8/layout/hList7"/>
    <dgm:cxn modelId="{1106A4D1-820C-415C-9EE1-CF6EE8FD4F59}" type="presParOf" srcId="{11F46818-8B44-400C-8765-75C66A14E6CF}" destId="{27ABB040-B395-4E94-93E8-602306FB27FA}" srcOrd="4" destOrd="0" presId="urn:microsoft.com/office/officeart/2005/8/layout/hList7"/>
    <dgm:cxn modelId="{2DC1FCC1-B55A-4701-B6E0-2343486BE699}" type="presParOf" srcId="{27ABB040-B395-4E94-93E8-602306FB27FA}" destId="{CF2C68CC-9D42-42B4-BE80-F61AAD09B9C1}" srcOrd="0" destOrd="0" presId="urn:microsoft.com/office/officeart/2005/8/layout/hList7"/>
    <dgm:cxn modelId="{F5B675F8-718B-4E78-92E1-8C370919AC64}" type="presParOf" srcId="{27ABB040-B395-4E94-93E8-602306FB27FA}" destId="{E59DE58A-FD76-4D1D-B91A-B0C234656EE0}" srcOrd="1" destOrd="0" presId="urn:microsoft.com/office/officeart/2005/8/layout/hList7"/>
    <dgm:cxn modelId="{FCEB3EAC-9AAF-41A2-A4C7-2164E94C38CC}" type="presParOf" srcId="{27ABB040-B395-4E94-93E8-602306FB27FA}" destId="{0D6DE49E-5451-4878-A61E-24AAEF0DE6EE}" srcOrd="2" destOrd="0" presId="urn:microsoft.com/office/officeart/2005/8/layout/hList7"/>
    <dgm:cxn modelId="{DA41D3DF-7481-4DBA-AD0E-F309B7FF757B}" type="presParOf" srcId="{27ABB040-B395-4E94-93E8-602306FB27FA}" destId="{647E0DA1-1EC0-441C-ABCE-B24FF01C37EB}" srcOrd="3" destOrd="0" presId="urn:microsoft.com/office/officeart/2005/8/layout/hList7"/>
    <dgm:cxn modelId="{97F1E219-76FF-467A-BD3C-65F5093D0762}" type="presParOf" srcId="{11F46818-8B44-400C-8765-75C66A14E6CF}" destId="{086E4D1A-7C12-4A26-BC4B-C912FE132570}" srcOrd="5" destOrd="0" presId="urn:microsoft.com/office/officeart/2005/8/layout/hList7"/>
    <dgm:cxn modelId="{8ADECE74-B8DD-4893-9C74-435A95AE0934}" type="presParOf" srcId="{11F46818-8B44-400C-8765-75C66A14E6CF}" destId="{F24C217C-76D9-48DA-986C-F77B3E2AEA93}" srcOrd="6" destOrd="0" presId="urn:microsoft.com/office/officeart/2005/8/layout/hList7"/>
    <dgm:cxn modelId="{AB25CD08-7166-4188-B087-BF16D688BA5A}" type="presParOf" srcId="{F24C217C-76D9-48DA-986C-F77B3E2AEA93}" destId="{B1424E91-F9E9-4CDC-8A66-5F56D6530341}" srcOrd="0" destOrd="0" presId="urn:microsoft.com/office/officeart/2005/8/layout/hList7"/>
    <dgm:cxn modelId="{B3D8E20A-AB67-4037-9FE8-E89FD29DD0EC}" type="presParOf" srcId="{F24C217C-76D9-48DA-986C-F77B3E2AEA93}" destId="{2B4DC0FC-4124-4482-8F92-4F5846EE0A65}" srcOrd="1" destOrd="0" presId="urn:microsoft.com/office/officeart/2005/8/layout/hList7"/>
    <dgm:cxn modelId="{153D3351-5BBA-426D-B521-DBA6937EA2A8}" type="presParOf" srcId="{F24C217C-76D9-48DA-986C-F77B3E2AEA93}" destId="{9CB4374B-B71E-4C65-A0F2-1EE88F8E12F1}" srcOrd="2" destOrd="0" presId="urn:microsoft.com/office/officeart/2005/8/layout/hList7"/>
    <dgm:cxn modelId="{70666E59-C67E-41DA-AE5C-1713F7398D0D}" type="presParOf" srcId="{F24C217C-76D9-48DA-986C-F77B3E2AEA93}" destId="{CB3D2BFA-8BD5-48C6-BDE6-373DB838155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C1B55C-C18B-47B4-9E7D-75A01E358EC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E10BEC87-4BC0-4932-B67B-AE40ED172AA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EA0278F-1474-4EE7-80B5-04B415798D9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CC5967F-1432-4958-829D-7E7A14136C2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F2C68CC-9D42-42B4-BE80-F61AAD09B9C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47E0DA1-1EC0-441C-ABCE-B24FF01C37E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1424E91-F9E9-4CDC-8A66-5F56D653034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B3D2BFA-8BD5-48C6-BDE6-373DB838155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500244E-ED0A-47AD-9661-9853A68DA69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rgbClr val="EAA8E1"/>
            </a:gs>
            <a:gs pos="78000">
              <a:schemeClr val="tx2">
                <a:lumMod val="40000"/>
                <a:lumOff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AA8E1"/>
            </a:gs>
            <a:gs pos="78000">
              <a:schemeClr val="tx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66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661" y="2301149"/>
            <a:ext cx="5882677" cy="432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AA8E1"/>
            </a:gs>
            <a:gs pos="78000">
              <a:schemeClr val="tx2">
                <a:lumMod val="40000"/>
                <a:lumOff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7023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AA8E1"/>
            </a:gs>
            <a:gs pos="78000">
              <a:schemeClr val="tx2">
                <a:lumMod val="40000"/>
                <a:lumOff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AA8E1"/>
            </a:gs>
            <a:gs pos="78000">
              <a:schemeClr val="tx2">
                <a:lumMod val="40000"/>
                <a:lumOff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衛福部疾管署</a:t>
            </a:r>
          </a:p>
          <a:p>
            <a:r>
              <a:rPr lang="zh-TW" altLang="en-US" dirty="0"/>
              <a:t>掌握最新疫情</a:t>
            </a:r>
          </a:p>
          <a:p>
            <a:r>
              <a:rPr lang="zh-TW" altLang="en-US" dirty="0"/>
              <a:t>了解防疫議題</a:t>
            </a:r>
          </a:p>
          <a:p>
            <a:r>
              <a:rPr lang="zh-TW" altLang="en-US" dirty="0"/>
              <a:t>防疫小測驗</a:t>
            </a:r>
          </a:p>
          <a:p>
            <a:r>
              <a:rPr lang="zh-TW" altLang="en-US" dirty="0"/>
              <a:t>你的防疫觀念正確嗎？</a:t>
            </a:r>
          </a:p>
          <a:p>
            <a:r>
              <a:rPr lang="zh-TW" altLang="en-US" dirty="0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50</cp:revision>
  <dcterms:created xsi:type="dcterms:W3CDTF">2014-02-08T16:25:00Z</dcterms:created>
  <dcterms:modified xsi:type="dcterms:W3CDTF">2022-11-14T07:08:08Z</dcterms:modified>
</cp:coreProperties>
</file>