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99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880A8A1-62C2-479C-A0AD-3B9D5DB44A6A}" type="doc">
      <dgm:prSet loTypeId="urn:microsoft.com/office/officeart/2005/8/layout/hList7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A3062F64-2A6A-4821-8474-566D01030972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2727E707-04DA-4BF5-BF9E-87491B67A781}" type="parTrans" cxnId="{853B111D-A8E9-4350-A11F-4D77E64E4D53}">
      <dgm:prSet/>
      <dgm:spPr/>
      <dgm:t>
        <a:bodyPr/>
        <a:lstStyle/>
        <a:p>
          <a:endParaRPr lang="zh-TW" altLang="en-US"/>
        </a:p>
      </dgm:t>
    </dgm:pt>
    <dgm:pt modelId="{B361E438-1E9B-4A2F-A469-58D375A6464A}" type="sibTrans" cxnId="{853B111D-A8E9-4350-A11F-4D77E64E4D53}">
      <dgm:prSet/>
      <dgm:spPr/>
      <dgm:t>
        <a:bodyPr/>
        <a:lstStyle/>
        <a:p>
          <a:endParaRPr lang="zh-TW" altLang="en-US"/>
        </a:p>
      </dgm:t>
    </dgm:pt>
    <dgm:pt modelId="{39C28544-323C-4E70-BBEB-E8C2E63EB3D3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00436174-F2FE-4F36-95F2-10E34B874DA1}" type="parTrans" cxnId="{D6DBB381-3D82-4A54-82E7-6769E86A8989}">
      <dgm:prSet/>
      <dgm:spPr/>
      <dgm:t>
        <a:bodyPr/>
        <a:lstStyle/>
        <a:p>
          <a:endParaRPr lang="zh-TW" altLang="en-US"/>
        </a:p>
      </dgm:t>
    </dgm:pt>
    <dgm:pt modelId="{010A4AD4-DD71-403B-B33F-43580A284089}" type="sibTrans" cxnId="{D6DBB381-3D82-4A54-82E7-6769E86A8989}">
      <dgm:prSet/>
      <dgm:spPr/>
      <dgm:t>
        <a:bodyPr/>
        <a:lstStyle/>
        <a:p>
          <a:endParaRPr lang="zh-TW" altLang="en-US"/>
        </a:p>
      </dgm:t>
    </dgm:pt>
    <dgm:pt modelId="{299C7023-FB23-4E31-B266-548FA2B66637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E4C41F99-D38E-4525-97C9-CB631D054428}" type="parTrans" cxnId="{E7656FA0-F84F-4CD1-8020-1037DD41D0E0}">
      <dgm:prSet/>
      <dgm:spPr/>
      <dgm:t>
        <a:bodyPr/>
        <a:lstStyle/>
        <a:p>
          <a:endParaRPr lang="zh-TW" altLang="en-US"/>
        </a:p>
      </dgm:t>
    </dgm:pt>
    <dgm:pt modelId="{E94752B7-66C0-4129-AC4A-F17332349F9A}" type="sibTrans" cxnId="{E7656FA0-F84F-4CD1-8020-1037DD41D0E0}">
      <dgm:prSet/>
      <dgm:spPr/>
      <dgm:t>
        <a:bodyPr/>
        <a:lstStyle/>
        <a:p>
          <a:endParaRPr lang="zh-TW" altLang="en-US"/>
        </a:p>
      </dgm:t>
    </dgm:pt>
    <dgm:pt modelId="{56A5B53D-D9F9-4CAB-9F5F-B90055931D4C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C25D4921-7C9C-4E56-A67B-5AB1DC9DFB32}" type="parTrans" cxnId="{5285E0BD-E497-4E30-AF63-F6355C278D85}">
      <dgm:prSet/>
      <dgm:spPr/>
      <dgm:t>
        <a:bodyPr/>
        <a:lstStyle/>
        <a:p>
          <a:endParaRPr lang="zh-TW" altLang="en-US"/>
        </a:p>
      </dgm:t>
    </dgm:pt>
    <dgm:pt modelId="{534BA36E-6D24-4AF9-B3A2-556B328F8AF1}" type="sibTrans" cxnId="{5285E0BD-E497-4E30-AF63-F6355C278D85}">
      <dgm:prSet/>
      <dgm:spPr/>
      <dgm:t>
        <a:bodyPr/>
        <a:lstStyle/>
        <a:p>
          <a:endParaRPr lang="zh-TW" altLang="en-US"/>
        </a:p>
      </dgm:t>
    </dgm:pt>
    <dgm:pt modelId="{58326E72-AD20-4486-BF4A-06FA92A6B7FF}" type="pres">
      <dgm:prSet presAssocID="{8880A8A1-62C2-479C-A0AD-3B9D5DB44A6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3C14B902-578A-4663-BB01-8A8FE9A6912D}" type="pres">
      <dgm:prSet presAssocID="{8880A8A1-62C2-479C-A0AD-3B9D5DB44A6A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AEF46414-8DD4-466C-BC33-C0AC36E5B938}" type="pres">
      <dgm:prSet presAssocID="{8880A8A1-62C2-479C-A0AD-3B9D5DB44A6A}" presName="linComp" presStyleCnt="0"/>
      <dgm:spPr/>
      <dgm:t>
        <a:bodyPr/>
        <a:lstStyle/>
        <a:p>
          <a:endParaRPr lang="zh-TW" altLang="en-US"/>
        </a:p>
      </dgm:t>
    </dgm:pt>
    <dgm:pt modelId="{93508DE8-BFAD-4788-B369-F6287515A68C}" type="pres">
      <dgm:prSet presAssocID="{A3062F64-2A6A-4821-8474-566D01030972}" presName="compNode" presStyleCnt="0"/>
      <dgm:spPr/>
      <dgm:t>
        <a:bodyPr/>
        <a:lstStyle/>
        <a:p>
          <a:endParaRPr lang="zh-TW" altLang="en-US"/>
        </a:p>
      </dgm:t>
    </dgm:pt>
    <dgm:pt modelId="{6955E587-7A94-4A17-ACC9-C79C91658678}" type="pres">
      <dgm:prSet presAssocID="{A3062F64-2A6A-4821-8474-566D01030972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A9FF592F-6598-49AD-AF41-56035F41C27D}" type="pres">
      <dgm:prSet presAssocID="{A3062F64-2A6A-4821-8474-566D01030972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C6FFEA5-5533-4A08-9626-7629881A10D1}" type="pres">
      <dgm:prSet presAssocID="{A3062F64-2A6A-4821-8474-566D01030972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FFB97F1F-8C23-4090-93A8-1740DB19972D}" type="pres">
      <dgm:prSet presAssocID="{A3062F64-2A6A-4821-8474-566D01030972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7DC52548-D2BC-4DDE-9423-0B3324322900}" type="pres">
      <dgm:prSet presAssocID="{B361E438-1E9B-4A2F-A469-58D375A6464A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E8E11E9-84ED-4E1C-9D62-6000A8686C62}" type="pres">
      <dgm:prSet presAssocID="{39C28544-323C-4E70-BBEB-E8C2E63EB3D3}" presName="compNode" presStyleCnt="0"/>
      <dgm:spPr/>
      <dgm:t>
        <a:bodyPr/>
        <a:lstStyle/>
        <a:p>
          <a:endParaRPr lang="zh-TW" altLang="en-US"/>
        </a:p>
      </dgm:t>
    </dgm:pt>
    <dgm:pt modelId="{F6BE857B-7E73-4746-9067-8B6C08C9B3E4}" type="pres">
      <dgm:prSet presAssocID="{39C28544-323C-4E70-BBEB-E8C2E63EB3D3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26DF5853-87A4-495D-8D0D-370FE401952F}" type="pres">
      <dgm:prSet presAssocID="{39C28544-323C-4E70-BBEB-E8C2E63EB3D3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ADFD39E-7449-4A65-ABBE-8351F3366C58}" type="pres">
      <dgm:prSet presAssocID="{39C28544-323C-4E70-BBEB-E8C2E63EB3D3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4AB3A94F-1988-4996-AFD9-FC5F7DCCED8B}" type="pres">
      <dgm:prSet presAssocID="{39C28544-323C-4E70-BBEB-E8C2E63EB3D3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969B5750-9C82-49BB-A44F-6464177214E1}" type="pres">
      <dgm:prSet presAssocID="{010A4AD4-DD71-403B-B33F-43580A28408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EF4C5895-6223-471F-BAB0-BCFCB28C3441}" type="pres">
      <dgm:prSet presAssocID="{299C7023-FB23-4E31-B266-548FA2B66637}" presName="compNode" presStyleCnt="0"/>
      <dgm:spPr/>
      <dgm:t>
        <a:bodyPr/>
        <a:lstStyle/>
        <a:p>
          <a:endParaRPr lang="zh-TW" altLang="en-US"/>
        </a:p>
      </dgm:t>
    </dgm:pt>
    <dgm:pt modelId="{104016DA-C29D-44E1-B968-9149F87776E2}" type="pres">
      <dgm:prSet presAssocID="{299C7023-FB23-4E31-B266-548FA2B66637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9F4CD154-BB24-462F-98FC-39BF866948D5}" type="pres">
      <dgm:prSet presAssocID="{299C7023-FB23-4E31-B266-548FA2B66637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340524D-020B-42D5-8940-8D4C9723B0E5}" type="pres">
      <dgm:prSet presAssocID="{299C7023-FB23-4E31-B266-548FA2B66637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5AD00938-57A3-4083-9229-8476874285F6}" type="pres">
      <dgm:prSet presAssocID="{299C7023-FB23-4E31-B266-548FA2B66637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9795453D-4D26-4665-A474-4838549F04D8}" type="pres">
      <dgm:prSet presAssocID="{E94752B7-66C0-4129-AC4A-F17332349F9A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235005B-8A01-4758-A8E7-E588D1337775}" type="pres">
      <dgm:prSet presAssocID="{56A5B53D-D9F9-4CAB-9F5F-B90055931D4C}" presName="compNode" presStyleCnt="0"/>
      <dgm:spPr/>
      <dgm:t>
        <a:bodyPr/>
        <a:lstStyle/>
        <a:p>
          <a:endParaRPr lang="zh-TW" altLang="en-US"/>
        </a:p>
      </dgm:t>
    </dgm:pt>
    <dgm:pt modelId="{44805860-D79C-42D7-B394-A600DF4620E0}" type="pres">
      <dgm:prSet presAssocID="{56A5B53D-D9F9-4CAB-9F5F-B90055931D4C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A1487A00-072A-4EED-BDAA-E6258B35865E}" type="pres">
      <dgm:prSet presAssocID="{56A5B53D-D9F9-4CAB-9F5F-B90055931D4C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E795521-0174-4EAF-B0C0-0F937896B7BF}" type="pres">
      <dgm:prSet presAssocID="{56A5B53D-D9F9-4CAB-9F5F-B90055931D4C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AACCBB35-61BA-4792-B537-D206B9C5616B}" type="pres">
      <dgm:prSet presAssocID="{56A5B53D-D9F9-4CAB-9F5F-B90055931D4C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5285E0BD-E497-4E30-AF63-F6355C278D85}" srcId="{8880A8A1-62C2-479C-A0AD-3B9D5DB44A6A}" destId="{56A5B53D-D9F9-4CAB-9F5F-B90055931D4C}" srcOrd="3" destOrd="0" parTransId="{C25D4921-7C9C-4E56-A67B-5AB1DC9DFB32}" sibTransId="{534BA36E-6D24-4AF9-B3A2-556B328F8AF1}"/>
    <dgm:cxn modelId="{95408A0F-6731-4EBD-8D5D-80E4682F189A}" type="presOf" srcId="{56A5B53D-D9F9-4CAB-9F5F-B90055931D4C}" destId="{44805860-D79C-42D7-B394-A600DF4620E0}" srcOrd="0" destOrd="0" presId="urn:microsoft.com/office/officeart/2005/8/layout/hList7"/>
    <dgm:cxn modelId="{63ABB254-CF9A-4FC2-BE35-5855253D3DDA}" type="presOf" srcId="{299C7023-FB23-4E31-B266-548FA2B66637}" destId="{9F4CD154-BB24-462F-98FC-39BF866948D5}" srcOrd="1" destOrd="0" presId="urn:microsoft.com/office/officeart/2005/8/layout/hList7"/>
    <dgm:cxn modelId="{F4DC6DDE-5FA0-48F7-B818-6166BA30FE43}" type="presOf" srcId="{299C7023-FB23-4E31-B266-548FA2B66637}" destId="{104016DA-C29D-44E1-B968-9149F87776E2}" srcOrd="0" destOrd="0" presId="urn:microsoft.com/office/officeart/2005/8/layout/hList7"/>
    <dgm:cxn modelId="{4FA010A1-18E8-48E8-9A5F-A0792638E9CC}" type="presOf" srcId="{E94752B7-66C0-4129-AC4A-F17332349F9A}" destId="{9795453D-4D26-4665-A474-4838549F04D8}" srcOrd="0" destOrd="0" presId="urn:microsoft.com/office/officeart/2005/8/layout/hList7"/>
    <dgm:cxn modelId="{D6DBB381-3D82-4A54-82E7-6769E86A8989}" srcId="{8880A8A1-62C2-479C-A0AD-3B9D5DB44A6A}" destId="{39C28544-323C-4E70-BBEB-E8C2E63EB3D3}" srcOrd="1" destOrd="0" parTransId="{00436174-F2FE-4F36-95F2-10E34B874DA1}" sibTransId="{010A4AD4-DD71-403B-B33F-43580A284089}"/>
    <dgm:cxn modelId="{4A3CAFFB-A769-414F-91DE-B38D77148771}" type="presOf" srcId="{B361E438-1E9B-4A2F-A469-58D375A6464A}" destId="{7DC52548-D2BC-4DDE-9423-0B3324322900}" srcOrd="0" destOrd="0" presId="urn:microsoft.com/office/officeart/2005/8/layout/hList7"/>
    <dgm:cxn modelId="{06C88E76-0BFF-4897-8E36-DBB691B504F1}" type="presOf" srcId="{A3062F64-2A6A-4821-8474-566D01030972}" destId="{A9FF592F-6598-49AD-AF41-56035F41C27D}" srcOrd="1" destOrd="0" presId="urn:microsoft.com/office/officeart/2005/8/layout/hList7"/>
    <dgm:cxn modelId="{853B111D-A8E9-4350-A11F-4D77E64E4D53}" srcId="{8880A8A1-62C2-479C-A0AD-3B9D5DB44A6A}" destId="{A3062F64-2A6A-4821-8474-566D01030972}" srcOrd="0" destOrd="0" parTransId="{2727E707-04DA-4BF5-BF9E-87491B67A781}" sibTransId="{B361E438-1E9B-4A2F-A469-58D375A6464A}"/>
    <dgm:cxn modelId="{8304857B-960D-483E-9F67-A93DB00FEF01}" type="presOf" srcId="{39C28544-323C-4E70-BBEB-E8C2E63EB3D3}" destId="{26DF5853-87A4-495D-8D0D-370FE401952F}" srcOrd="1" destOrd="0" presId="urn:microsoft.com/office/officeart/2005/8/layout/hList7"/>
    <dgm:cxn modelId="{6AB00A9A-D5C2-4EF7-9933-9605B2C227A7}" type="presOf" srcId="{56A5B53D-D9F9-4CAB-9F5F-B90055931D4C}" destId="{A1487A00-072A-4EED-BDAA-E6258B35865E}" srcOrd="1" destOrd="0" presId="urn:microsoft.com/office/officeart/2005/8/layout/hList7"/>
    <dgm:cxn modelId="{31AA1D6A-7493-4A9F-9B67-28CBA17746CC}" type="presOf" srcId="{A3062F64-2A6A-4821-8474-566D01030972}" destId="{6955E587-7A94-4A17-ACC9-C79C91658678}" srcOrd="0" destOrd="0" presId="urn:microsoft.com/office/officeart/2005/8/layout/hList7"/>
    <dgm:cxn modelId="{8B601E89-59BC-4A69-B824-DA2BB8BD9480}" type="presOf" srcId="{010A4AD4-DD71-403B-B33F-43580A284089}" destId="{969B5750-9C82-49BB-A44F-6464177214E1}" srcOrd="0" destOrd="0" presId="urn:microsoft.com/office/officeart/2005/8/layout/hList7"/>
    <dgm:cxn modelId="{D4C57035-BDCE-4326-8289-AA65DD4CB68A}" type="presOf" srcId="{8880A8A1-62C2-479C-A0AD-3B9D5DB44A6A}" destId="{58326E72-AD20-4486-BF4A-06FA92A6B7FF}" srcOrd="0" destOrd="0" presId="urn:microsoft.com/office/officeart/2005/8/layout/hList7"/>
    <dgm:cxn modelId="{829D464E-DE22-477F-A1DE-DC17949BDC06}" type="presOf" srcId="{39C28544-323C-4E70-BBEB-E8C2E63EB3D3}" destId="{F6BE857B-7E73-4746-9067-8B6C08C9B3E4}" srcOrd="0" destOrd="0" presId="urn:microsoft.com/office/officeart/2005/8/layout/hList7"/>
    <dgm:cxn modelId="{E7656FA0-F84F-4CD1-8020-1037DD41D0E0}" srcId="{8880A8A1-62C2-479C-A0AD-3B9D5DB44A6A}" destId="{299C7023-FB23-4E31-B266-548FA2B66637}" srcOrd="2" destOrd="0" parTransId="{E4C41F99-D38E-4525-97C9-CB631D054428}" sibTransId="{E94752B7-66C0-4129-AC4A-F17332349F9A}"/>
    <dgm:cxn modelId="{63B85F64-2D7E-4C14-A429-4725AC37ACA4}" type="presParOf" srcId="{58326E72-AD20-4486-BF4A-06FA92A6B7FF}" destId="{3C14B902-578A-4663-BB01-8A8FE9A6912D}" srcOrd="0" destOrd="0" presId="urn:microsoft.com/office/officeart/2005/8/layout/hList7"/>
    <dgm:cxn modelId="{DF3BDA2E-4C87-4B5B-B5C2-8883D9B272DB}" type="presParOf" srcId="{58326E72-AD20-4486-BF4A-06FA92A6B7FF}" destId="{AEF46414-8DD4-466C-BC33-C0AC36E5B938}" srcOrd="1" destOrd="0" presId="urn:microsoft.com/office/officeart/2005/8/layout/hList7"/>
    <dgm:cxn modelId="{14E3C49E-40E2-4EC1-94F4-F60495B05F05}" type="presParOf" srcId="{AEF46414-8DD4-466C-BC33-C0AC36E5B938}" destId="{93508DE8-BFAD-4788-B369-F6287515A68C}" srcOrd="0" destOrd="0" presId="urn:microsoft.com/office/officeart/2005/8/layout/hList7"/>
    <dgm:cxn modelId="{F9B29D6C-1180-41FB-A990-D783139DBA7A}" type="presParOf" srcId="{93508DE8-BFAD-4788-B369-F6287515A68C}" destId="{6955E587-7A94-4A17-ACC9-C79C91658678}" srcOrd="0" destOrd="0" presId="urn:microsoft.com/office/officeart/2005/8/layout/hList7"/>
    <dgm:cxn modelId="{9485B980-D323-40CA-9241-FC708C92D720}" type="presParOf" srcId="{93508DE8-BFAD-4788-B369-F6287515A68C}" destId="{A9FF592F-6598-49AD-AF41-56035F41C27D}" srcOrd="1" destOrd="0" presId="urn:microsoft.com/office/officeart/2005/8/layout/hList7"/>
    <dgm:cxn modelId="{BD7E85DD-2595-47C2-BD97-717D7CF234DB}" type="presParOf" srcId="{93508DE8-BFAD-4788-B369-F6287515A68C}" destId="{6C6FFEA5-5533-4A08-9626-7629881A10D1}" srcOrd="2" destOrd="0" presId="urn:microsoft.com/office/officeart/2005/8/layout/hList7"/>
    <dgm:cxn modelId="{D706CF08-631B-401A-AA33-39A876D1DD79}" type="presParOf" srcId="{93508DE8-BFAD-4788-B369-F6287515A68C}" destId="{FFB97F1F-8C23-4090-93A8-1740DB19972D}" srcOrd="3" destOrd="0" presId="urn:microsoft.com/office/officeart/2005/8/layout/hList7"/>
    <dgm:cxn modelId="{521B4699-7DFE-4B75-B9C7-8E5A39510DB4}" type="presParOf" srcId="{AEF46414-8DD4-466C-BC33-C0AC36E5B938}" destId="{7DC52548-D2BC-4DDE-9423-0B3324322900}" srcOrd="1" destOrd="0" presId="urn:microsoft.com/office/officeart/2005/8/layout/hList7"/>
    <dgm:cxn modelId="{6D10273E-8BE2-4D54-B4D7-EFC829EFF63E}" type="presParOf" srcId="{AEF46414-8DD4-466C-BC33-C0AC36E5B938}" destId="{DE8E11E9-84ED-4E1C-9D62-6000A8686C62}" srcOrd="2" destOrd="0" presId="urn:microsoft.com/office/officeart/2005/8/layout/hList7"/>
    <dgm:cxn modelId="{C75021AE-4E82-4385-B2C0-517A9326BD54}" type="presParOf" srcId="{DE8E11E9-84ED-4E1C-9D62-6000A8686C62}" destId="{F6BE857B-7E73-4746-9067-8B6C08C9B3E4}" srcOrd="0" destOrd="0" presId="urn:microsoft.com/office/officeart/2005/8/layout/hList7"/>
    <dgm:cxn modelId="{EEAA825E-9106-4E9C-8A83-684213DF2D54}" type="presParOf" srcId="{DE8E11E9-84ED-4E1C-9D62-6000A8686C62}" destId="{26DF5853-87A4-495D-8D0D-370FE401952F}" srcOrd="1" destOrd="0" presId="urn:microsoft.com/office/officeart/2005/8/layout/hList7"/>
    <dgm:cxn modelId="{AB23E098-1434-441F-A5D7-9879C3B62A9C}" type="presParOf" srcId="{DE8E11E9-84ED-4E1C-9D62-6000A8686C62}" destId="{FADFD39E-7449-4A65-ABBE-8351F3366C58}" srcOrd="2" destOrd="0" presId="urn:microsoft.com/office/officeart/2005/8/layout/hList7"/>
    <dgm:cxn modelId="{485FCC6C-084B-45F7-9ABA-1037B138D395}" type="presParOf" srcId="{DE8E11E9-84ED-4E1C-9D62-6000A8686C62}" destId="{4AB3A94F-1988-4996-AFD9-FC5F7DCCED8B}" srcOrd="3" destOrd="0" presId="urn:microsoft.com/office/officeart/2005/8/layout/hList7"/>
    <dgm:cxn modelId="{492411E7-6BD6-4F46-9743-0D165AC0C0EA}" type="presParOf" srcId="{AEF46414-8DD4-466C-BC33-C0AC36E5B938}" destId="{969B5750-9C82-49BB-A44F-6464177214E1}" srcOrd="3" destOrd="0" presId="urn:microsoft.com/office/officeart/2005/8/layout/hList7"/>
    <dgm:cxn modelId="{C52B81E0-D483-407B-BE94-197DD167FEA1}" type="presParOf" srcId="{AEF46414-8DD4-466C-BC33-C0AC36E5B938}" destId="{EF4C5895-6223-471F-BAB0-BCFCB28C3441}" srcOrd="4" destOrd="0" presId="urn:microsoft.com/office/officeart/2005/8/layout/hList7"/>
    <dgm:cxn modelId="{B0094AF7-9E25-4CCF-9828-6ED47CA9A12D}" type="presParOf" srcId="{EF4C5895-6223-471F-BAB0-BCFCB28C3441}" destId="{104016DA-C29D-44E1-B968-9149F87776E2}" srcOrd="0" destOrd="0" presId="urn:microsoft.com/office/officeart/2005/8/layout/hList7"/>
    <dgm:cxn modelId="{5AD4B080-2414-4C4A-A9E3-3089B439CB7F}" type="presParOf" srcId="{EF4C5895-6223-471F-BAB0-BCFCB28C3441}" destId="{9F4CD154-BB24-462F-98FC-39BF866948D5}" srcOrd="1" destOrd="0" presId="urn:microsoft.com/office/officeart/2005/8/layout/hList7"/>
    <dgm:cxn modelId="{AA0C3FBC-07EC-46E2-AA6C-6C59E240525C}" type="presParOf" srcId="{EF4C5895-6223-471F-BAB0-BCFCB28C3441}" destId="{7340524D-020B-42D5-8940-8D4C9723B0E5}" srcOrd="2" destOrd="0" presId="urn:microsoft.com/office/officeart/2005/8/layout/hList7"/>
    <dgm:cxn modelId="{B0EC7A5E-0CC0-4176-A689-151434962C5D}" type="presParOf" srcId="{EF4C5895-6223-471F-BAB0-BCFCB28C3441}" destId="{5AD00938-57A3-4083-9229-8476874285F6}" srcOrd="3" destOrd="0" presId="urn:microsoft.com/office/officeart/2005/8/layout/hList7"/>
    <dgm:cxn modelId="{43FC11D2-D7FC-435B-83B1-8566CCBE139F}" type="presParOf" srcId="{AEF46414-8DD4-466C-BC33-C0AC36E5B938}" destId="{9795453D-4D26-4665-A474-4838549F04D8}" srcOrd="5" destOrd="0" presId="urn:microsoft.com/office/officeart/2005/8/layout/hList7"/>
    <dgm:cxn modelId="{3B5D3FD7-AF90-4E55-AF9B-0708387C5C72}" type="presParOf" srcId="{AEF46414-8DD4-466C-BC33-C0AC36E5B938}" destId="{2235005B-8A01-4758-A8E7-E588D1337775}" srcOrd="6" destOrd="0" presId="urn:microsoft.com/office/officeart/2005/8/layout/hList7"/>
    <dgm:cxn modelId="{3DD2A5B0-108B-403A-B1E1-A0DB8D369B63}" type="presParOf" srcId="{2235005B-8A01-4758-A8E7-E588D1337775}" destId="{44805860-D79C-42D7-B394-A600DF4620E0}" srcOrd="0" destOrd="0" presId="urn:microsoft.com/office/officeart/2005/8/layout/hList7"/>
    <dgm:cxn modelId="{CB789C9B-C3B9-4A43-A7C7-96FCB16C5734}" type="presParOf" srcId="{2235005B-8A01-4758-A8E7-E588D1337775}" destId="{A1487A00-072A-4EED-BDAA-E6258B35865E}" srcOrd="1" destOrd="0" presId="urn:microsoft.com/office/officeart/2005/8/layout/hList7"/>
    <dgm:cxn modelId="{16C2FD2A-B8D6-4F0E-86D4-6EBD6CF562BD}" type="presParOf" srcId="{2235005B-8A01-4758-A8E7-E588D1337775}" destId="{8E795521-0174-4EAF-B0C0-0F937896B7BF}" srcOrd="2" destOrd="0" presId="urn:microsoft.com/office/officeart/2005/8/layout/hList7"/>
    <dgm:cxn modelId="{2234CFE8-D4FC-4D7F-BDE6-19D3F1FB4AC3}" type="presParOf" srcId="{2235005B-8A01-4758-A8E7-E588D1337775}" destId="{AACCBB35-61BA-4792-B537-D206B9C5616B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AA45BA2-5480-4634-9F5D-702604C44B45}" type="doc">
      <dgm:prSet loTypeId="urn:microsoft.com/office/officeart/2008/layout/TitledPictureBlocks" loCatId="picture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07F5071B-8C37-4182-9443-2980348FAA00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99D7E512-26E2-4BEC-B4FA-FE33A46C7636}" type="parTrans" cxnId="{F5E8F83E-96A2-46BB-BE71-2AD529F52064}">
      <dgm:prSet/>
      <dgm:spPr/>
      <dgm:t>
        <a:bodyPr/>
        <a:lstStyle/>
        <a:p>
          <a:endParaRPr lang="zh-TW" altLang="en-US"/>
        </a:p>
      </dgm:t>
    </dgm:pt>
    <dgm:pt modelId="{A6D5B022-545F-4A75-A4CC-C4AE2842E275}" type="sibTrans" cxnId="{F5E8F83E-96A2-46BB-BE71-2AD529F52064}">
      <dgm:prSet/>
      <dgm:spPr/>
      <dgm:t>
        <a:bodyPr/>
        <a:lstStyle/>
        <a:p>
          <a:endParaRPr lang="zh-TW" altLang="en-US"/>
        </a:p>
      </dgm:t>
    </dgm:pt>
    <dgm:pt modelId="{204B500C-A7F2-49D8-806C-2C9854B0D7CC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3ED0AE21-D361-4316-9442-E6D97A7E3425}" type="parTrans" cxnId="{8BABA371-10D7-4C23-BEBF-DD872CDA9231}">
      <dgm:prSet/>
      <dgm:spPr/>
      <dgm:t>
        <a:bodyPr/>
        <a:lstStyle/>
        <a:p>
          <a:endParaRPr lang="zh-TW" altLang="en-US"/>
        </a:p>
      </dgm:t>
    </dgm:pt>
    <dgm:pt modelId="{792971BB-B699-499E-B5A9-7989A978BC78}" type="sibTrans" cxnId="{8BABA371-10D7-4C23-BEBF-DD872CDA9231}">
      <dgm:prSet/>
      <dgm:spPr/>
      <dgm:t>
        <a:bodyPr/>
        <a:lstStyle/>
        <a:p>
          <a:endParaRPr lang="zh-TW" altLang="en-US"/>
        </a:p>
      </dgm:t>
    </dgm:pt>
    <dgm:pt modelId="{6AC56574-069A-4A60-A7E7-EF4A70AC5DF9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C2E791EB-86D0-412B-9B5D-59B3846DF3B9}" type="parTrans" cxnId="{355BC3DB-FDAC-4AA0-9806-BD9FD9968377}">
      <dgm:prSet/>
      <dgm:spPr/>
      <dgm:t>
        <a:bodyPr/>
        <a:lstStyle/>
        <a:p>
          <a:endParaRPr lang="zh-TW" altLang="en-US"/>
        </a:p>
      </dgm:t>
    </dgm:pt>
    <dgm:pt modelId="{BDECEFB1-1931-49E3-87D0-BD7995B47DA8}" type="sibTrans" cxnId="{355BC3DB-FDAC-4AA0-9806-BD9FD9968377}">
      <dgm:prSet/>
      <dgm:spPr/>
      <dgm:t>
        <a:bodyPr/>
        <a:lstStyle/>
        <a:p>
          <a:endParaRPr lang="zh-TW" altLang="en-US"/>
        </a:p>
      </dgm:t>
    </dgm:pt>
    <dgm:pt modelId="{3639613B-D975-4B03-835C-EDCB6C9C1D17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05263291-8CC1-4A15-8863-FA322EB3E4FC}" type="parTrans" cxnId="{71EC975C-E54D-46F6-AF86-D73673CCA7DD}">
      <dgm:prSet/>
      <dgm:spPr/>
      <dgm:t>
        <a:bodyPr/>
        <a:lstStyle/>
        <a:p>
          <a:endParaRPr lang="zh-TW" altLang="en-US"/>
        </a:p>
      </dgm:t>
    </dgm:pt>
    <dgm:pt modelId="{9A43E4B7-A516-4C81-BABC-F3B06B521C91}" type="sibTrans" cxnId="{71EC975C-E54D-46F6-AF86-D73673CCA7DD}">
      <dgm:prSet/>
      <dgm:spPr/>
      <dgm:t>
        <a:bodyPr/>
        <a:lstStyle/>
        <a:p>
          <a:endParaRPr lang="zh-TW" altLang="en-US"/>
        </a:p>
      </dgm:t>
    </dgm:pt>
    <dgm:pt modelId="{B66F6468-55C9-4C2A-9DD2-C18974F1E2A3}" type="pres">
      <dgm:prSet presAssocID="{4AA45BA2-5480-4634-9F5D-702604C44B45}" presName="rootNode" presStyleCnt="0">
        <dgm:presLayoutVars>
          <dgm:chMax/>
          <dgm:chPref/>
          <dgm:dir/>
          <dgm:animLvl val="lvl"/>
        </dgm:presLayoutVars>
      </dgm:prSet>
      <dgm:spPr/>
    </dgm:pt>
    <dgm:pt modelId="{7CF84403-913B-474E-8E90-335F1AED30F7}" type="pres">
      <dgm:prSet presAssocID="{07F5071B-8C37-4182-9443-2980348FAA00}" presName="composite" presStyleCnt="0"/>
      <dgm:spPr/>
    </dgm:pt>
    <dgm:pt modelId="{777CC30D-FD08-442B-8C03-BFE6E6931005}" type="pres">
      <dgm:prSet presAssocID="{07F5071B-8C37-4182-9443-2980348FAA00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743F9B97-68BA-4A22-9A9B-B56837A02E86}" type="pres">
      <dgm:prSet presAssocID="{07F5071B-8C37-4182-9443-2980348FAA00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16F13AA-3B08-444B-BF80-E78D418F9ABD}" type="pres">
      <dgm:prSet presAssocID="{07F5071B-8C37-4182-9443-2980348FAA00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41D4CD79-B507-462A-9835-B637F65D0E57}" type="pres">
      <dgm:prSet presAssocID="{A6D5B022-545F-4A75-A4CC-C4AE2842E275}" presName="sibTrans" presStyleCnt="0"/>
      <dgm:spPr/>
    </dgm:pt>
    <dgm:pt modelId="{63DA1B7E-1F12-4CD0-B673-AC55DF0DE123}" type="pres">
      <dgm:prSet presAssocID="{6AC56574-069A-4A60-A7E7-EF4A70AC5DF9}" presName="composite" presStyleCnt="0"/>
      <dgm:spPr/>
    </dgm:pt>
    <dgm:pt modelId="{0C221979-B6DC-43A4-963D-1678DDE9B016}" type="pres">
      <dgm:prSet presAssocID="{6AC56574-069A-4A60-A7E7-EF4A70AC5DF9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A2124D56-6352-4E6E-863C-47534DB8EC4B}" type="pres">
      <dgm:prSet presAssocID="{6AC56574-069A-4A60-A7E7-EF4A70AC5DF9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7AB93FF-B523-4DD5-86C2-9041C66B33A9}" type="pres">
      <dgm:prSet presAssocID="{6AC56574-069A-4A60-A7E7-EF4A70AC5DF9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8BABA371-10D7-4C23-BEBF-DD872CDA9231}" srcId="{07F5071B-8C37-4182-9443-2980348FAA00}" destId="{204B500C-A7F2-49D8-806C-2C9854B0D7CC}" srcOrd="0" destOrd="0" parTransId="{3ED0AE21-D361-4316-9442-E6D97A7E3425}" sibTransId="{792971BB-B699-499E-B5A9-7989A978BC78}"/>
    <dgm:cxn modelId="{F5E8F83E-96A2-46BB-BE71-2AD529F52064}" srcId="{4AA45BA2-5480-4634-9F5D-702604C44B45}" destId="{07F5071B-8C37-4182-9443-2980348FAA00}" srcOrd="0" destOrd="0" parTransId="{99D7E512-26E2-4BEC-B4FA-FE33A46C7636}" sibTransId="{A6D5B022-545F-4A75-A4CC-C4AE2842E275}"/>
    <dgm:cxn modelId="{FEE20B0A-1E33-4088-B428-3AE01DDE8010}" type="presOf" srcId="{4AA45BA2-5480-4634-9F5D-702604C44B45}" destId="{B66F6468-55C9-4C2A-9DD2-C18974F1E2A3}" srcOrd="0" destOrd="0" presId="urn:microsoft.com/office/officeart/2008/layout/TitledPictureBlocks"/>
    <dgm:cxn modelId="{42F539B3-D856-4DEF-B4A1-A52FD56B8F4B}" type="presOf" srcId="{3639613B-D975-4B03-835C-EDCB6C9C1D17}" destId="{07AB93FF-B523-4DD5-86C2-9041C66B33A9}" srcOrd="0" destOrd="0" presId="urn:microsoft.com/office/officeart/2008/layout/TitledPictureBlocks"/>
    <dgm:cxn modelId="{57B13BAD-A467-4FBD-8DA1-120CB807BB7E}" type="presOf" srcId="{204B500C-A7F2-49D8-806C-2C9854B0D7CC}" destId="{F16F13AA-3B08-444B-BF80-E78D418F9ABD}" srcOrd="0" destOrd="0" presId="urn:microsoft.com/office/officeart/2008/layout/TitledPictureBlocks"/>
    <dgm:cxn modelId="{71EC975C-E54D-46F6-AF86-D73673CCA7DD}" srcId="{6AC56574-069A-4A60-A7E7-EF4A70AC5DF9}" destId="{3639613B-D975-4B03-835C-EDCB6C9C1D17}" srcOrd="0" destOrd="0" parTransId="{05263291-8CC1-4A15-8863-FA322EB3E4FC}" sibTransId="{9A43E4B7-A516-4C81-BABC-F3B06B521C91}"/>
    <dgm:cxn modelId="{D5FCC496-CC16-4076-BF24-5F5C8596281C}" type="presOf" srcId="{6AC56574-069A-4A60-A7E7-EF4A70AC5DF9}" destId="{0C221979-B6DC-43A4-963D-1678DDE9B016}" srcOrd="0" destOrd="0" presId="urn:microsoft.com/office/officeart/2008/layout/TitledPictureBlocks"/>
    <dgm:cxn modelId="{61CAB89E-60ED-47B2-BD9B-99D6D8926F30}" type="presOf" srcId="{07F5071B-8C37-4182-9443-2980348FAA00}" destId="{777CC30D-FD08-442B-8C03-BFE6E6931005}" srcOrd="0" destOrd="0" presId="urn:microsoft.com/office/officeart/2008/layout/TitledPictureBlocks"/>
    <dgm:cxn modelId="{355BC3DB-FDAC-4AA0-9806-BD9FD9968377}" srcId="{4AA45BA2-5480-4634-9F5D-702604C44B45}" destId="{6AC56574-069A-4A60-A7E7-EF4A70AC5DF9}" srcOrd="1" destOrd="0" parTransId="{C2E791EB-86D0-412B-9B5D-59B3846DF3B9}" sibTransId="{BDECEFB1-1931-49E3-87D0-BD7995B47DA8}"/>
    <dgm:cxn modelId="{A52C77F9-5810-4E8F-BE5E-EC6280C8BFE4}" type="presParOf" srcId="{B66F6468-55C9-4C2A-9DD2-C18974F1E2A3}" destId="{7CF84403-913B-474E-8E90-335F1AED30F7}" srcOrd="0" destOrd="0" presId="urn:microsoft.com/office/officeart/2008/layout/TitledPictureBlocks"/>
    <dgm:cxn modelId="{4ECCFEF9-C4E9-4553-9F76-EAA8A2373358}" type="presParOf" srcId="{7CF84403-913B-474E-8E90-335F1AED30F7}" destId="{777CC30D-FD08-442B-8C03-BFE6E6931005}" srcOrd="0" destOrd="0" presId="urn:microsoft.com/office/officeart/2008/layout/TitledPictureBlocks"/>
    <dgm:cxn modelId="{EC8A5091-29C0-483E-ABE2-2C45E36D26D9}" type="presParOf" srcId="{7CF84403-913B-474E-8E90-335F1AED30F7}" destId="{743F9B97-68BA-4A22-9A9B-B56837A02E86}" srcOrd="1" destOrd="0" presId="urn:microsoft.com/office/officeart/2008/layout/TitledPictureBlocks"/>
    <dgm:cxn modelId="{A5AF3DAF-772E-46DB-9ADB-DE9F96926BA4}" type="presParOf" srcId="{7CF84403-913B-474E-8E90-335F1AED30F7}" destId="{F16F13AA-3B08-444B-BF80-E78D418F9ABD}" srcOrd="2" destOrd="0" presId="urn:microsoft.com/office/officeart/2008/layout/TitledPictureBlocks"/>
    <dgm:cxn modelId="{BD201665-BEF4-402C-BBF4-384D48F8BF76}" type="presParOf" srcId="{B66F6468-55C9-4C2A-9DD2-C18974F1E2A3}" destId="{41D4CD79-B507-462A-9835-B637F65D0E57}" srcOrd="1" destOrd="0" presId="urn:microsoft.com/office/officeart/2008/layout/TitledPictureBlocks"/>
    <dgm:cxn modelId="{6D1AEF4F-82F1-4AAF-A856-D7F76C0BDD16}" type="presParOf" srcId="{B66F6468-55C9-4C2A-9DD2-C18974F1E2A3}" destId="{63DA1B7E-1F12-4CD0-B673-AC55DF0DE123}" srcOrd="2" destOrd="0" presId="urn:microsoft.com/office/officeart/2008/layout/TitledPictureBlocks"/>
    <dgm:cxn modelId="{C5EDC780-0A17-41AE-8DAA-27B50BCBF5CE}" type="presParOf" srcId="{63DA1B7E-1F12-4CD0-B673-AC55DF0DE123}" destId="{0C221979-B6DC-43A4-963D-1678DDE9B016}" srcOrd="0" destOrd="0" presId="urn:microsoft.com/office/officeart/2008/layout/TitledPictureBlocks"/>
    <dgm:cxn modelId="{443B8EDE-CDE4-4076-80BD-609565434ABE}" type="presParOf" srcId="{63DA1B7E-1F12-4CD0-B673-AC55DF0DE123}" destId="{A2124D56-6352-4E6E-863C-47534DB8EC4B}" srcOrd="1" destOrd="0" presId="urn:microsoft.com/office/officeart/2008/layout/TitledPictureBlocks"/>
    <dgm:cxn modelId="{0951C248-C08B-4250-B9C3-FAAB2B55BC03}" type="presParOf" srcId="{63DA1B7E-1F12-4CD0-B673-AC55DF0DE123}" destId="{07AB93FF-B523-4DD5-86C2-9041C66B33A9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BA9D08B-7B39-4D2B-B93D-00185C0A8B45}" type="doc">
      <dgm:prSet loTypeId="urn:microsoft.com/office/officeart/2005/8/layout/radial2" loCatId="relationship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BF0E7057-7F0B-41AA-BF4B-47C8F1432D6A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9C46C86B-87F2-4D9A-8C10-F0E43FBCEACF}" type="parTrans" cxnId="{3BFFC519-A63F-41D6-A1AE-EFE945CE3A1C}">
      <dgm:prSet/>
      <dgm:spPr/>
      <dgm:t>
        <a:bodyPr/>
        <a:lstStyle/>
        <a:p>
          <a:endParaRPr lang="zh-TW" altLang="en-US"/>
        </a:p>
      </dgm:t>
    </dgm:pt>
    <dgm:pt modelId="{A3C505F2-AF08-412E-802A-0ADCC3F4EEFD}" type="sibTrans" cxnId="{3BFFC519-A63F-41D6-A1AE-EFE945CE3A1C}">
      <dgm:prSet/>
      <dgm:spPr/>
      <dgm:t>
        <a:bodyPr/>
        <a:lstStyle/>
        <a:p>
          <a:endParaRPr lang="zh-TW" altLang="en-US"/>
        </a:p>
      </dgm:t>
    </dgm:pt>
    <dgm:pt modelId="{0BB29F17-972E-4313-9150-6766BDEE0AE0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58F8B3E7-58DA-46A7-96AC-4765AFC3D1D3}" type="parTrans" cxnId="{AAB88308-F313-48DB-B606-48CAAB870783}">
      <dgm:prSet/>
      <dgm:spPr/>
      <dgm:t>
        <a:bodyPr/>
        <a:lstStyle/>
        <a:p>
          <a:endParaRPr lang="zh-TW" altLang="en-US"/>
        </a:p>
      </dgm:t>
    </dgm:pt>
    <dgm:pt modelId="{B6749845-067C-4A91-8391-823497F47416}" type="sibTrans" cxnId="{AAB88308-F313-48DB-B606-48CAAB870783}">
      <dgm:prSet/>
      <dgm:spPr/>
      <dgm:t>
        <a:bodyPr/>
        <a:lstStyle/>
        <a:p>
          <a:endParaRPr lang="zh-TW" altLang="en-US"/>
        </a:p>
      </dgm:t>
    </dgm:pt>
    <dgm:pt modelId="{B4612ABD-E24B-4035-B9F0-CE63EE015B09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558A6798-A90D-49B9-A9A2-54E15C8BE73B}" type="parTrans" cxnId="{8DC7F718-1EAE-4962-AA90-5641C86BEFB0}">
      <dgm:prSet/>
      <dgm:spPr/>
      <dgm:t>
        <a:bodyPr/>
        <a:lstStyle/>
        <a:p>
          <a:endParaRPr lang="zh-TW" altLang="en-US"/>
        </a:p>
      </dgm:t>
    </dgm:pt>
    <dgm:pt modelId="{C13BA941-986C-4D6B-8D60-320726865D0D}" type="sibTrans" cxnId="{8DC7F718-1EAE-4962-AA90-5641C86BEFB0}">
      <dgm:prSet/>
      <dgm:spPr/>
      <dgm:t>
        <a:bodyPr/>
        <a:lstStyle/>
        <a:p>
          <a:endParaRPr lang="zh-TW" altLang="en-US"/>
        </a:p>
      </dgm:t>
    </dgm:pt>
    <dgm:pt modelId="{FCB0052D-C060-44E9-8AAB-BFCE6DE4BE17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4560443A-CB13-47D2-8E42-26FB7135BA05}" type="parTrans" cxnId="{03B6BBA5-D439-446F-BF55-A8FA2EE438D8}">
      <dgm:prSet/>
      <dgm:spPr/>
      <dgm:t>
        <a:bodyPr/>
        <a:lstStyle/>
        <a:p>
          <a:endParaRPr lang="zh-TW" altLang="en-US"/>
        </a:p>
      </dgm:t>
    </dgm:pt>
    <dgm:pt modelId="{A9137B93-CCBD-40E8-88BA-0319B42251AC}" type="sibTrans" cxnId="{03B6BBA5-D439-446F-BF55-A8FA2EE438D8}">
      <dgm:prSet/>
      <dgm:spPr/>
      <dgm:t>
        <a:bodyPr/>
        <a:lstStyle/>
        <a:p>
          <a:endParaRPr lang="zh-TW" altLang="en-US"/>
        </a:p>
      </dgm:t>
    </dgm:pt>
    <dgm:pt modelId="{21B2A010-9E7E-4AF7-9E70-F39B5115C065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D7FFA524-50AF-458A-92D0-DEB7B10CEF85}" type="parTrans" cxnId="{8012D961-4227-4680-861A-291DDDEC6601}">
      <dgm:prSet/>
      <dgm:spPr/>
      <dgm:t>
        <a:bodyPr/>
        <a:lstStyle/>
        <a:p>
          <a:endParaRPr lang="zh-TW" altLang="en-US"/>
        </a:p>
      </dgm:t>
    </dgm:pt>
    <dgm:pt modelId="{F04FCD12-D2B3-4EC0-A661-DAECED53881A}" type="sibTrans" cxnId="{8012D961-4227-4680-861A-291DDDEC6601}">
      <dgm:prSet/>
      <dgm:spPr/>
      <dgm:t>
        <a:bodyPr/>
        <a:lstStyle/>
        <a:p>
          <a:endParaRPr lang="zh-TW" altLang="en-US"/>
        </a:p>
      </dgm:t>
    </dgm:pt>
    <dgm:pt modelId="{4401A1C2-31F6-4F8F-A315-ADAA7EA10079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DEB5EDCA-18EC-4498-AB57-4984FC1DCCC4}" type="parTrans" cxnId="{D5318BF5-90B6-4F50-A30F-E6ECC1067478}">
      <dgm:prSet/>
      <dgm:spPr/>
      <dgm:t>
        <a:bodyPr/>
        <a:lstStyle/>
        <a:p>
          <a:endParaRPr lang="zh-TW" altLang="en-US"/>
        </a:p>
      </dgm:t>
    </dgm:pt>
    <dgm:pt modelId="{B0E7E96C-40CF-4225-8476-5A47D166BF4F}" type="sibTrans" cxnId="{D5318BF5-90B6-4F50-A30F-E6ECC1067478}">
      <dgm:prSet/>
      <dgm:spPr/>
      <dgm:t>
        <a:bodyPr/>
        <a:lstStyle/>
        <a:p>
          <a:endParaRPr lang="zh-TW" altLang="en-US"/>
        </a:p>
      </dgm:t>
    </dgm:pt>
    <dgm:pt modelId="{4F806E8B-A68D-4191-A46E-041C49F281F8}" type="pres">
      <dgm:prSet presAssocID="{3BA9D08B-7B39-4D2B-B93D-00185C0A8B45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2FF7D5D1-2ECE-484B-9E36-2A460382D722}" type="pres">
      <dgm:prSet presAssocID="{3BA9D08B-7B39-4D2B-B93D-00185C0A8B45}" presName="cycle" presStyleCnt="0"/>
      <dgm:spPr/>
    </dgm:pt>
    <dgm:pt modelId="{67D8A43F-DCEA-4143-8825-33A147092B00}" type="pres">
      <dgm:prSet presAssocID="{3BA9D08B-7B39-4D2B-B93D-00185C0A8B45}" presName="centerShape" presStyleCnt="0"/>
      <dgm:spPr/>
    </dgm:pt>
    <dgm:pt modelId="{5C3513E7-D795-4619-866F-85A230E48E8E}" type="pres">
      <dgm:prSet presAssocID="{3BA9D08B-7B39-4D2B-B93D-00185C0A8B45}" presName="connSite" presStyleLbl="node1" presStyleIdx="0" presStyleCnt="3"/>
      <dgm:spPr/>
    </dgm:pt>
    <dgm:pt modelId="{C89DFCC7-274C-43B8-B682-2AA72320B579}" type="pres">
      <dgm:prSet presAssocID="{3BA9D08B-7B39-4D2B-B93D-00185C0A8B45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8306D30-884D-47D4-92D6-DFEC20A85538}" type="pres">
      <dgm:prSet presAssocID="{9C46C86B-87F2-4D9A-8C10-F0E43FBCEACF}" presName="Name25" presStyleLbl="parChTrans1D1" presStyleIdx="0" presStyleCnt="2"/>
      <dgm:spPr/>
    </dgm:pt>
    <dgm:pt modelId="{7CDB00C0-C334-4F52-8676-254289369870}" type="pres">
      <dgm:prSet presAssocID="{BF0E7057-7F0B-41AA-BF4B-47C8F1432D6A}" presName="node" presStyleCnt="0"/>
      <dgm:spPr/>
    </dgm:pt>
    <dgm:pt modelId="{B3601FC5-183B-433B-90FC-423016F0D6A3}" type="pres">
      <dgm:prSet presAssocID="{BF0E7057-7F0B-41AA-BF4B-47C8F1432D6A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FF32E384-CD80-457F-A174-FDB8220C94E4}" type="pres">
      <dgm:prSet presAssocID="{BF0E7057-7F0B-41AA-BF4B-47C8F1432D6A}" presName="childNode" presStyleLbl="revTx" presStyleIdx="0" presStyleCnt="2">
        <dgm:presLayoutVars>
          <dgm:bulletEnabled val="1"/>
        </dgm:presLayoutVars>
      </dgm:prSet>
      <dgm:spPr/>
    </dgm:pt>
    <dgm:pt modelId="{9EB9AA0D-F09E-45F4-A283-C78FD359CFC7}" type="pres">
      <dgm:prSet presAssocID="{4560443A-CB13-47D2-8E42-26FB7135BA05}" presName="Name25" presStyleLbl="parChTrans1D1" presStyleIdx="1" presStyleCnt="2"/>
      <dgm:spPr/>
    </dgm:pt>
    <dgm:pt modelId="{754642CD-D982-48F3-8760-CD79A1013BE5}" type="pres">
      <dgm:prSet presAssocID="{FCB0052D-C060-44E9-8AAB-BFCE6DE4BE17}" presName="node" presStyleCnt="0"/>
      <dgm:spPr/>
    </dgm:pt>
    <dgm:pt modelId="{2193D662-1D24-4E1D-9281-D1F01F9BFE13}" type="pres">
      <dgm:prSet presAssocID="{FCB0052D-C060-44E9-8AAB-BFCE6DE4BE17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036DD232-6CD5-4993-A47D-AF3F940D59D3}" type="pres">
      <dgm:prSet presAssocID="{FCB0052D-C060-44E9-8AAB-BFCE6DE4BE17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8012D961-4227-4680-861A-291DDDEC6601}" srcId="{FCB0052D-C060-44E9-8AAB-BFCE6DE4BE17}" destId="{21B2A010-9E7E-4AF7-9E70-F39B5115C065}" srcOrd="0" destOrd="0" parTransId="{D7FFA524-50AF-458A-92D0-DEB7B10CEF85}" sibTransId="{F04FCD12-D2B3-4EC0-A661-DAECED53881A}"/>
    <dgm:cxn modelId="{89C2AAAD-42B2-448C-B8B0-B7EAD5AEA98E}" type="presOf" srcId="{FCB0052D-C060-44E9-8AAB-BFCE6DE4BE17}" destId="{2193D662-1D24-4E1D-9281-D1F01F9BFE13}" srcOrd="0" destOrd="0" presId="urn:microsoft.com/office/officeart/2005/8/layout/radial2"/>
    <dgm:cxn modelId="{8DC7F718-1EAE-4962-AA90-5641C86BEFB0}" srcId="{BF0E7057-7F0B-41AA-BF4B-47C8F1432D6A}" destId="{B4612ABD-E24B-4035-B9F0-CE63EE015B09}" srcOrd="1" destOrd="0" parTransId="{558A6798-A90D-49B9-A9A2-54E15C8BE73B}" sibTransId="{C13BA941-986C-4D6B-8D60-320726865D0D}"/>
    <dgm:cxn modelId="{55BB4632-E3B1-4000-9D8F-A31365709749}" type="presOf" srcId="{4401A1C2-31F6-4F8F-A315-ADAA7EA10079}" destId="{036DD232-6CD5-4993-A47D-AF3F940D59D3}" srcOrd="0" destOrd="1" presId="urn:microsoft.com/office/officeart/2005/8/layout/radial2"/>
    <dgm:cxn modelId="{F007E148-DD43-4F8A-9D39-B147E34B4592}" type="presOf" srcId="{3BA9D08B-7B39-4D2B-B93D-00185C0A8B45}" destId="{4F806E8B-A68D-4191-A46E-041C49F281F8}" srcOrd="0" destOrd="0" presId="urn:microsoft.com/office/officeart/2005/8/layout/radial2"/>
    <dgm:cxn modelId="{AAB88308-F313-48DB-B606-48CAAB870783}" srcId="{BF0E7057-7F0B-41AA-BF4B-47C8F1432D6A}" destId="{0BB29F17-972E-4313-9150-6766BDEE0AE0}" srcOrd="0" destOrd="0" parTransId="{58F8B3E7-58DA-46A7-96AC-4765AFC3D1D3}" sibTransId="{B6749845-067C-4A91-8391-823497F47416}"/>
    <dgm:cxn modelId="{E5B7E1E5-0B31-425B-9594-0B828FAF525C}" type="presOf" srcId="{0BB29F17-972E-4313-9150-6766BDEE0AE0}" destId="{FF32E384-CD80-457F-A174-FDB8220C94E4}" srcOrd="0" destOrd="0" presId="urn:microsoft.com/office/officeart/2005/8/layout/radial2"/>
    <dgm:cxn modelId="{03B6BBA5-D439-446F-BF55-A8FA2EE438D8}" srcId="{3BA9D08B-7B39-4D2B-B93D-00185C0A8B45}" destId="{FCB0052D-C060-44E9-8AAB-BFCE6DE4BE17}" srcOrd="1" destOrd="0" parTransId="{4560443A-CB13-47D2-8E42-26FB7135BA05}" sibTransId="{A9137B93-CCBD-40E8-88BA-0319B42251AC}"/>
    <dgm:cxn modelId="{11F1E6B2-6064-4728-82DC-92FE1120FAD5}" type="presOf" srcId="{4560443A-CB13-47D2-8E42-26FB7135BA05}" destId="{9EB9AA0D-F09E-45F4-A283-C78FD359CFC7}" srcOrd="0" destOrd="0" presId="urn:microsoft.com/office/officeart/2005/8/layout/radial2"/>
    <dgm:cxn modelId="{FEEFC51E-AEC3-4D4E-8093-D8B69A9AD49A}" type="presOf" srcId="{B4612ABD-E24B-4035-B9F0-CE63EE015B09}" destId="{FF32E384-CD80-457F-A174-FDB8220C94E4}" srcOrd="0" destOrd="1" presId="urn:microsoft.com/office/officeart/2005/8/layout/radial2"/>
    <dgm:cxn modelId="{205CF718-8323-4147-80AE-1228F67D416E}" type="presOf" srcId="{BF0E7057-7F0B-41AA-BF4B-47C8F1432D6A}" destId="{B3601FC5-183B-433B-90FC-423016F0D6A3}" srcOrd="0" destOrd="0" presId="urn:microsoft.com/office/officeart/2005/8/layout/radial2"/>
    <dgm:cxn modelId="{3BFFC519-A63F-41D6-A1AE-EFE945CE3A1C}" srcId="{3BA9D08B-7B39-4D2B-B93D-00185C0A8B45}" destId="{BF0E7057-7F0B-41AA-BF4B-47C8F1432D6A}" srcOrd="0" destOrd="0" parTransId="{9C46C86B-87F2-4D9A-8C10-F0E43FBCEACF}" sibTransId="{A3C505F2-AF08-412E-802A-0ADCC3F4EEFD}"/>
    <dgm:cxn modelId="{7FC3E515-D1EC-4572-8D50-B36924398251}" type="presOf" srcId="{9C46C86B-87F2-4D9A-8C10-F0E43FBCEACF}" destId="{88306D30-884D-47D4-92D6-DFEC20A85538}" srcOrd="0" destOrd="0" presId="urn:microsoft.com/office/officeart/2005/8/layout/radial2"/>
    <dgm:cxn modelId="{BB52A416-132F-45AE-89D4-A27A6701BDB6}" type="presOf" srcId="{21B2A010-9E7E-4AF7-9E70-F39B5115C065}" destId="{036DD232-6CD5-4993-A47D-AF3F940D59D3}" srcOrd="0" destOrd="0" presId="urn:microsoft.com/office/officeart/2005/8/layout/radial2"/>
    <dgm:cxn modelId="{D5318BF5-90B6-4F50-A30F-E6ECC1067478}" srcId="{FCB0052D-C060-44E9-8AAB-BFCE6DE4BE17}" destId="{4401A1C2-31F6-4F8F-A315-ADAA7EA10079}" srcOrd="1" destOrd="0" parTransId="{DEB5EDCA-18EC-4498-AB57-4984FC1DCCC4}" sibTransId="{B0E7E96C-40CF-4225-8476-5A47D166BF4F}"/>
    <dgm:cxn modelId="{D2F6B93F-323E-4C28-A3C9-6B11A76FAA7A}" type="presParOf" srcId="{4F806E8B-A68D-4191-A46E-041C49F281F8}" destId="{2FF7D5D1-2ECE-484B-9E36-2A460382D722}" srcOrd="0" destOrd="0" presId="urn:microsoft.com/office/officeart/2005/8/layout/radial2"/>
    <dgm:cxn modelId="{4A7E2B36-5FF0-4BB4-A1A2-19EA40258127}" type="presParOf" srcId="{2FF7D5D1-2ECE-484B-9E36-2A460382D722}" destId="{67D8A43F-DCEA-4143-8825-33A147092B00}" srcOrd="0" destOrd="0" presId="urn:microsoft.com/office/officeart/2005/8/layout/radial2"/>
    <dgm:cxn modelId="{682EFAF2-98FA-4E6D-A74D-C4516F8583F4}" type="presParOf" srcId="{67D8A43F-DCEA-4143-8825-33A147092B00}" destId="{5C3513E7-D795-4619-866F-85A230E48E8E}" srcOrd="0" destOrd="0" presId="urn:microsoft.com/office/officeart/2005/8/layout/radial2"/>
    <dgm:cxn modelId="{1767EBAF-9803-4B1A-B3F9-AE92A72A3F09}" type="presParOf" srcId="{67D8A43F-DCEA-4143-8825-33A147092B00}" destId="{C89DFCC7-274C-43B8-B682-2AA72320B579}" srcOrd="1" destOrd="0" presId="urn:microsoft.com/office/officeart/2005/8/layout/radial2"/>
    <dgm:cxn modelId="{67645B6D-CE68-4786-A377-9DBC91EC4724}" type="presParOf" srcId="{2FF7D5D1-2ECE-484B-9E36-2A460382D722}" destId="{88306D30-884D-47D4-92D6-DFEC20A85538}" srcOrd="1" destOrd="0" presId="urn:microsoft.com/office/officeart/2005/8/layout/radial2"/>
    <dgm:cxn modelId="{0A44A5D6-864C-47F7-A611-19AC3CCB8B73}" type="presParOf" srcId="{2FF7D5D1-2ECE-484B-9E36-2A460382D722}" destId="{7CDB00C0-C334-4F52-8676-254289369870}" srcOrd="2" destOrd="0" presId="urn:microsoft.com/office/officeart/2005/8/layout/radial2"/>
    <dgm:cxn modelId="{0975690B-5BAB-4618-848A-9E44CF667A1D}" type="presParOf" srcId="{7CDB00C0-C334-4F52-8676-254289369870}" destId="{B3601FC5-183B-433B-90FC-423016F0D6A3}" srcOrd="0" destOrd="0" presId="urn:microsoft.com/office/officeart/2005/8/layout/radial2"/>
    <dgm:cxn modelId="{75855D8D-6C05-4C32-A5D5-6D49DD2F573E}" type="presParOf" srcId="{7CDB00C0-C334-4F52-8676-254289369870}" destId="{FF32E384-CD80-457F-A174-FDB8220C94E4}" srcOrd="1" destOrd="0" presId="urn:microsoft.com/office/officeart/2005/8/layout/radial2"/>
    <dgm:cxn modelId="{7AB11322-6F1D-4232-87DD-B9886DC06B9F}" type="presParOf" srcId="{2FF7D5D1-2ECE-484B-9E36-2A460382D722}" destId="{9EB9AA0D-F09E-45F4-A283-C78FD359CFC7}" srcOrd="3" destOrd="0" presId="urn:microsoft.com/office/officeart/2005/8/layout/radial2"/>
    <dgm:cxn modelId="{5F710DE5-6580-45DB-AB20-0E0A9861D51E}" type="presParOf" srcId="{2FF7D5D1-2ECE-484B-9E36-2A460382D722}" destId="{754642CD-D982-48F3-8760-CD79A1013BE5}" srcOrd="4" destOrd="0" presId="urn:microsoft.com/office/officeart/2005/8/layout/radial2"/>
    <dgm:cxn modelId="{3F716AF6-FCC4-4DD2-8B39-4DC2E0AC7CAB}" type="presParOf" srcId="{754642CD-D982-48F3-8760-CD79A1013BE5}" destId="{2193D662-1D24-4E1D-9281-D1F01F9BFE13}" srcOrd="0" destOrd="0" presId="urn:microsoft.com/office/officeart/2005/8/layout/radial2"/>
    <dgm:cxn modelId="{17332F02-CA33-40E7-83D2-CD076CD1C890}" type="presParOf" srcId="{754642CD-D982-48F3-8760-CD79A1013BE5}" destId="{036DD232-6CD5-4993-A47D-AF3F940D59D3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55E587-7A94-4A17-ACC9-C79C91658678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918" y="1810385"/>
        <a:ext cx="2011188" cy="1810385"/>
      </dsp:txXfrm>
    </dsp:sp>
    <dsp:sp modelId="{FFB97F1F-8C23-4090-93A8-1740DB19972D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6BE857B-7E73-4746-9067-8B6C08C9B3E4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tint val="50000"/>
                <a:satMod val="300000"/>
              </a:schemeClr>
            </a:gs>
            <a:gs pos="35000">
              <a:schemeClr val="accent4">
                <a:hueOff val="-1488257"/>
                <a:satOff val="8966"/>
                <a:lumOff val="719"/>
                <a:alphaOff val="0"/>
                <a:tint val="37000"/>
                <a:satMod val="30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4AB3A94F-1988-4996-AFD9-FC5F7DCCED8B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04016DA-C29D-44E1-B968-9149F87776E2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tint val="50000"/>
                <a:satMod val="300000"/>
              </a:schemeClr>
            </a:gs>
            <a:gs pos="35000">
              <a:schemeClr val="accent4">
                <a:hueOff val="-2976513"/>
                <a:satOff val="17933"/>
                <a:lumOff val="1437"/>
                <a:alphaOff val="0"/>
                <a:tint val="37000"/>
                <a:satMod val="30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5AD00938-57A3-4083-9229-8476874285F6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4805860-D79C-42D7-B394-A600DF4620E0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AACCBB35-61BA-4792-B537-D206B9C5616B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C14B902-578A-4663-BB01-8A8FE9A6912D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4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3F9B97-68BA-4A22-9A9B-B56837A02E86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16F13AA-3B08-444B-BF80-E78D418F9ABD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777CC30D-FD08-442B-8C03-BFE6E6931005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A2124D56-6352-4E6E-863C-47534DB8EC4B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7AB93FF-B523-4DD5-86C2-9041C66B33A9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0C221979-B6DC-43A4-963D-1678DDE9B016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B9AA0D-F09E-45F4-A283-C78FD359CFC7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306D30-884D-47D4-92D6-DFEC20A85538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9DFCC7-274C-43B8-B682-2AA72320B579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3601FC5-183B-433B-90FC-423016F0D6A3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tint val="50000"/>
                <a:satMod val="300000"/>
              </a:schemeClr>
            </a:gs>
            <a:gs pos="35000">
              <a:schemeClr val="accent4">
                <a:hueOff val="-2232385"/>
                <a:satOff val="13449"/>
                <a:lumOff val="1078"/>
                <a:alphaOff val="0"/>
                <a:tint val="37000"/>
                <a:satMod val="30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FF32E384-CD80-457F-A174-FDB8220C94E4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2193D662-1D24-4E1D-9281-D1F01F9BFE13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036DD232-6CD5-4993-A47D-AF3F940D59D3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 flip="none" rotWithShape="1">
          <a:gsLst>
            <a:gs pos="5000">
              <a:schemeClr val="tx2">
                <a:lumMod val="20000"/>
                <a:lumOff val="80000"/>
              </a:schemeClr>
            </a:gs>
            <a:gs pos="54000">
              <a:srgbClr val="9999FF"/>
            </a:gs>
            <a:gs pos="100000">
              <a:srgbClr val="FF99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">
              <a:schemeClr val="accent1">
                <a:lumMod val="20000"/>
                <a:lumOff val="80000"/>
              </a:schemeClr>
            </a:gs>
            <a:gs pos="53000">
              <a:srgbClr val="9999FF"/>
            </a:gs>
            <a:gs pos="100000">
              <a:srgbClr val="FF99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3">
              <a:lumMod val="60000"/>
              <a:lumOff val="4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文鼎海報體" panose="020B0609010101010101" pitchFamily="49" charset="-120"/>
          <a:ea typeface="文鼎海報體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chemeClr val="tx2">
                <a:lumMod val="20000"/>
                <a:lumOff val="80000"/>
              </a:schemeClr>
            </a:gs>
            <a:gs pos="54000">
              <a:srgbClr val="9999FF"/>
            </a:gs>
            <a:gs pos="100000">
              <a:srgbClr val="FF99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259" y="2132856"/>
            <a:ext cx="6061482" cy="4457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750737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158973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071898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1338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文鼎海報體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2022-11-28T06:57:26Z</dcterms:modified>
</cp:coreProperties>
</file>