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B36AEE-ADE8-4D16-87B3-C8967797BB93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D7F5C4E-4EA9-4A61-875E-61A5CE1168A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4996FC8-376A-4CBE-874D-C00A8FD34561}" type="parTrans" cxnId="{D7C8EFB1-CF68-4034-B0DF-BD72F4A91AC7}">
      <dgm:prSet/>
      <dgm:spPr/>
      <dgm:t>
        <a:bodyPr/>
        <a:lstStyle/>
        <a:p>
          <a:endParaRPr lang="zh-TW" altLang="en-US"/>
        </a:p>
      </dgm:t>
    </dgm:pt>
    <dgm:pt modelId="{24B8A701-1B47-4927-B8D3-3097FB04A7A6}" type="sibTrans" cxnId="{D7C8EFB1-CF68-4034-B0DF-BD72F4A91AC7}">
      <dgm:prSet/>
      <dgm:spPr/>
      <dgm:t>
        <a:bodyPr/>
        <a:lstStyle/>
        <a:p>
          <a:endParaRPr lang="zh-TW" altLang="en-US"/>
        </a:p>
      </dgm:t>
    </dgm:pt>
    <dgm:pt modelId="{EC857E0B-46C2-4757-89E0-40A0C12B5BD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3AE8EE3-2AC6-44B4-8DE4-A5FCC9FB5D8B}" type="parTrans" cxnId="{7DBAA728-1E23-42A1-821E-A03EEEF556BA}">
      <dgm:prSet/>
      <dgm:spPr/>
      <dgm:t>
        <a:bodyPr/>
        <a:lstStyle/>
        <a:p>
          <a:endParaRPr lang="zh-TW" altLang="en-US"/>
        </a:p>
      </dgm:t>
    </dgm:pt>
    <dgm:pt modelId="{CA0701D8-9981-474D-A8BF-95BD0792BBD9}" type="sibTrans" cxnId="{7DBAA728-1E23-42A1-821E-A03EEEF556BA}">
      <dgm:prSet/>
      <dgm:spPr/>
      <dgm:t>
        <a:bodyPr/>
        <a:lstStyle/>
        <a:p>
          <a:endParaRPr lang="zh-TW" altLang="en-US"/>
        </a:p>
      </dgm:t>
    </dgm:pt>
    <dgm:pt modelId="{5C055BCC-A63E-482F-8740-7EF175E4801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55CD2D0-1059-4337-ADA7-638D93E8D764}" type="parTrans" cxnId="{D2BD175B-F7CF-4BC4-8C4D-3B24E498B8B0}">
      <dgm:prSet/>
      <dgm:spPr/>
      <dgm:t>
        <a:bodyPr/>
        <a:lstStyle/>
        <a:p>
          <a:endParaRPr lang="zh-TW" altLang="en-US"/>
        </a:p>
      </dgm:t>
    </dgm:pt>
    <dgm:pt modelId="{1B6451AB-64AE-434E-865A-EE5E2F0FB099}" type="sibTrans" cxnId="{D2BD175B-F7CF-4BC4-8C4D-3B24E498B8B0}">
      <dgm:prSet/>
      <dgm:spPr/>
      <dgm:t>
        <a:bodyPr/>
        <a:lstStyle/>
        <a:p>
          <a:endParaRPr lang="zh-TW" altLang="en-US"/>
        </a:p>
      </dgm:t>
    </dgm:pt>
    <dgm:pt modelId="{C617705B-910B-48AA-A43C-11AF78D47F9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EC8226E-720B-4BEB-BE82-45072CFAF148}" type="parTrans" cxnId="{FE5401EB-FD44-4F0B-8B78-5709CF323FC4}">
      <dgm:prSet/>
      <dgm:spPr/>
      <dgm:t>
        <a:bodyPr/>
        <a:lstStyle/>
        <a:p>
          <a:endParaRPr lang="zh-TW" altLang="en-US"/>
        </a:p>
      </dgm:t>
    </dgm:pt>
    <dgm:pt modelId="{3E64744D-5D60-4526-B21E-C7BCD79694A9}" type="sibTrans" cxnId="{FE5401EB-FD44-4F0B-8B78-5709CF323FC4}">
      <dgm:prSet/>
      <dgm:spPr/>
      <dgm:t>
        <a:bodyPr/>
        <a:lstStyle/>
        <a:p>
          <a:endParaRPr lang="zh-TW" altLang="en-US"/>
        </a:p>
      </dgm:t>
    </dgm:pt>
    <dgm:pt modelId="{0A115744-0B7A-4D64-885D-73D4AED552B1}" type="pres">
      <dgm:prSet presAssocID="{62B36AEE-ADE8-4D16-87B3-C8967797BB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5973816-17B6-4D53-8C1D-7D58D32587F7}" type="pres">
      <dgm:prSet presAssocID="{62B36AEE-ADE8-4D16-87B3-C8967797BB93}" presName="fgShape" presStyleLbl="fgShp" presStyleIdx="0" presStyleCnt="1"/>
      <dgm:spPr/>
    </dgm:pt>
    <dgm:pt modelId="{53AA1EF5-ACAF-4727-9D92-1E5231D9AED7}" type="pres">
      <dgm:prSet presAssocID="{62B36AEE-ADE8-4D16-87B3-C8967797BB93}" presName="linComp" presStyleCnt="0"/>
      <dgm:spPr/>
    </dgm:pt>
    <dgm:pt modelId="{19CC9FBF-4BDC-4203-AB5F-C06A01986F7E}" type="pres">
      <dgm:prSet presAssocID="{2D7F5C4E-4EA9-4A61-875E-61A5CE1168A4}" presName="compNode" presStyleCnt="0"/>
      <dgm:spPr/>
    </dgm:pt>
    <dgm:pt modelId="{FAFF1A46-8449-4A1F-A61D-A87BA320BDDC}" type="pres">
      <dgm:prSet presAssocID="{2D7F5C4E-4EA9-4A61-875E-61A5CE1168A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489EDF8-18CA-44B4-80F3-073135A532D6}" type="pres">
      <dgm:prSet presAssocID="{2D7F5C4E-4EA9-4A61-875E-61A5CE1168A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D36CD4-2EF7-4F22-A11E-5871FAD00F83}" type="pres">
      <dgm:prSet presAssocID="{2D7F5C4E-4EA9-4A61-875E-61A5CE1168A4}" presName="invisiNode" presStyleLbl="node1" presStyleIdx="0" presStyleCnt="4"/>
      <dgm:spPr/>
    </dgm:pt>
    <dgm:pt modelId="{C195E2D2-8EDF-49A9-A531-55AC4EB4AAE9}" type="pres">
      <dgm:prSet presAssocID="{2D7F5C4E-4EA9-4A61-875E-61A5CE1168A4}" presName="imagNode" presStyleLbl="fgImgPlace1" presStyleIdx="0" presStyleCnt="4"/>
      <dgm:spPr/>
    </dgm:pt>
    <dgm:pt modelId="{A34FBEB2-7C7F-4585-8C1F-50F607B53901}" type="pres">
      <dgm:prSet presAssocID="{24B8A701-1B47-4927-B8D3-3097FB04A7A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E72AC69-9E12-4F19-AE11-39156FA11423}" type="pres">
      <dgm:prSet presAssocID="{EC857E0B-46C2-4757-89E0-40A0C12B5BDE}" presName="compNode" presStyleCnt="0"/>
      <dgm:spPr/>
    </dgm:pt>
    <dgm:pt modelId="{37F6A9E5-8285-413E-8D7B-CB830452EFE8}" type="pres">
      <dgm:prSet presAssocID="{EC857E0B-46C2-4757-89E0-40A0C12B5BD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5241FE5-1A6A-445A-9CE3-5A8CD418BD64}" type="pres">
      <dgm:prSet presAssocID="{EC857E0B-46C2-4757-89E0-40A0C12B5BD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BE3121-A352-4D52-9E8A-C60ECF01C447}" type="pres">
      <dgm:prSet presAssocID="{EC857E0B-46C2-4757-89E0-40A0C12B5BDE}" presName="invisiNode" presStyleLbl="node1" presStyleIdx="1" presStyleCnt="4"/>
      <dgm:spPr/>
    </dgm:pt>
    <dgm:pt modelId="{DA6B57A5-40BC-4ABC-A90F-3C617C75FBB1}" type="pres">
      <dgm:prSet presAssocID="{EC857E0B-46C2-4757-89E0-40A0C12B5BDE}" presName="imagNode" presStyleLbl="fgImgPlace1" presStyleIdx="1" presStyleCnt="4"/>
      <dgm:spPr/>
    </dgm:pt>
    <dgm:pt modelId="{2A11D8FB-9DC7-458B-A181-E0D1C5E69293}" type="pres">
      <dgm:prSet presAssocID="{CA0701D8-9981-474D-A8BF-95BD0792BBD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E567650-4B30-428C-80AA-08DB5D623696}" type="pres">
      <dgm:prSet presAssocID="{5C055BCC-A63E-482F-8740-7EF175E48015}" presName="compNode" presStyleCnt="0"/>
      <dgm:spPr/>
    </dgm:pt>
    <dgm:pt modelId="{8E39613E-3B66-400C-A887-27402DBA70B8}" type="pres">
      <dgm:prSet presAssocID="{5C055BCC-A63E-482F-8740-7EF175E4801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4D1FE0B7-2674-48AB-869B-4D259145632E}" type="pres">
      <dgm:prSet presAssocID="{5C055BCC-A63E-482F-8740-7EF175E4801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5DC430-AC54-4324-8253-45C78A73FB7D}" type="pres">
      <dgm:prSet presAssocID="{5C055BCC-A63E-482F-8740-7EF175E48015}" presName="invisiNode" presStyleLbl="node1" presStyleIdx="2" presStyleCnt="4"/>
      <dgm:spPr/>
    </dgm:pt>
    <dgm:pt modelId="{4CB8E58B-A599-40DA-BFC3-E924DF4DC8C2}" type="pres">
      <dgm:prSet presAssocID="{5C055BCC-A63E-482F-8740-7EF175E48015}" presName="imagNode" presStyleLbl="fgImgPlace1" presStyleIdx="2" presStyleCnt="4" custLinFactNeighborX="-1745" custLinFactNeighborY="1188"/>
      <dgm:spPr/>
    </dgm:pt>
    <dgm:pt modelId="{2428958D-0DD2-4358-A134-5C4F2C353E09}" type="pres">
      <dgm:prSet presAssocID="{1B6451AB-64AE-434E-865A-EE5E2F0FB09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20CDC02-5390-40D7-8130-17382E419FD0}" type="pres">
      <dgm:prSet presAssocID="{C617705B-910B-48AA-A43C-11AF78D47F93}" presName="compNode" presStyleCnt="0"/>
      <dgm:spPr/>
    </dgm:pt>
    <dgm:pt modelId="{51E95F27-EFDD-44B1-B4AF-2FC55ECE71E2}" type="pres">
      <dgm:prSet presAssocID="{C617705B-910B-48AA-A43C-11AF78D47F9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24C5122-A0BF-4A0B-BAB0-9750E99F9269}" type="pres">
      <dgm:prSet presAssocID="{C617705B-910B-48AA-A43C-11AF78D47F9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9AC309-8F8F-47DC-86C8-32FF59411AA4}" type="pres">
      <dgm:prSet presAssocID="{C617705B-910B-48AA-A43C-11AF78D47F93}" presName="invisiNode" presStyleLbl="node1" presStyleIdx="3" presStyleCnt="4"/>
      <dgm:spPr/>
    </dgm:pt>
    <dgm:pt modelId="{06616116-F499-4490-A037-A189375685B9}" type="pres">
      <dgm:prSet presAssocID="{C617705B-910B-48AA-A43C-11AF78D47F93}" presName="imagNode" presStyleLbl="fgImgPlace1" presStyleIdx="3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93B0674-E1A9-49CF-9DCB-DF45040EE36C}" type="presOf" srcId="{CA0701D8-9981-474D-A8BF-95BD0792BBD9}" destId="{2A11D8FB-9DC7-458B-A181-E0D1C5E69293}" srcOrd="0" destOrd="0" presId="urn:microsoft.com/office/officeart/2005/8/layout/hList7"/>
    <dgm:cxn modelId="{7D818FDC-34D0-4F6A-8E2E-761A45A572C7}" type="presOf" srcId="{EC857E0B-46C2-4757-89E0-40A0C12B5BDE}" destId="{E5241FE5-1A6A-445A-9CE3-5A8CD418BD64}" srcOrd="1" destOrd="0" presId="urn:microsoft.com/office/officeart/2005/8/layout/hList7"/>
    <dgm:cxn modelId="{D7C8EFB1-CF68-4034-B0DF-BD72F4A91AC7}" srcId="{62B36AEE-ADE8-4D16-87B3-C8967797BB93}" destId="{2D7F5C4E-4EA9-4A61-875E-61A5CE1168A4}" srcOrd="0" destOrd="0" parTransId="{74996FC8-376A-4CBE-874D-C00A8FD34561}" sibTransId="{24B8A701-1B47-4927-B8D3-3097FB04A7A6}"/>
    <dgm:cxn modelId="{D1EF5783-26ED-4B10-AE35-9E144BBB5A7B}" type="presOf" srcId="{C617705B-910B-48AA-A43C-11AF78D47F93}" destId="{C24C5122-A0BF-4A0B-BAB0-9750E99F9269}" srcOrd="1" destOrd="0" presId="urn:microsoft.com/office/officeart/2005/8/layout/hList7"/>
    <dgm:cxn modelId="{37564A07-24C9-494A-AEAB-EF27DF380578}" type="presOf" srcId="{2D7F5C4E-4EA9-4A61-875E-61A5CE1168A4}" destId="{F489EDF8-18CA-44B4-80F3-073135A532D6}" srcOrd="1" destOrd="0" presId="urn:microsoft.com/office/officeart/2005/8/layout/hList7"/>
    <dgm:cxn modelId="{116BE9D9-E084-4270-A230-E704DEBC2943}" type="presOf" srcId="{62B36AEE-ADE8-4D16-87B3-C8967797BB93}" destId="{0A115744-0B7A-4D64-885D-73D4AED552B1}" srcOrd="0" destOrd="0" presId="urn:microsoft.com/office/officeart/2005/8/layout/hList7"/>
    <dgm:cxn modelId="{062FCF17-4D65-4ADD-B272-497538A7E562}" type="presOf" srcId="{C617705B-910B-48AA-A43C-11AF78D47F93}" destId="{51E95F27-EFDD-44B1-B4AF-2FC55ECE71E2}" srcOrd="0" destOrd="0" presId="urn:microsoft.com/office/officeart/2005/8/layout/hList7"/>
    <dgm:cxn modelId="{EC1632BB-8484-4D40-937C-04D5F13F35D1}" type="presOf" srcId="{5C055BCC-A63E-482F-8740-7EF175E48015}" destId="{4D1FE0B7-2674-48AB-869B-4D259145632E}" srcOrd="1" destOrd="0" presId="urn:microsoft.com/office/officeart/2005/8/layout/hList7"/>
    <dgm:cxn modelId="{35FD08C7-F913-4524-BA4A-8A5ACAA55696}" type="presOf" srcId="{5C055BCC-A63E-482F-8740-7EF175E48015}" destId="{8E39613E-3B66-400C-A887-27402DBA70B8}" srcOrd="0" destOrd="0" presId="urn:microsoft.com/office/officeart/2005/8/layout/hList7"/>
    <dgm:cxn modelId="{7DBAA728-1E23-42A1-821E-A03EEEF556BA}" srcId="{62B36AEE-ADE8-4D16-87B3-C8967797BB93}" destId="{EC857E0B-46C2-4757-89E0-40A0C12B5BDE}" srcOrd="1" destOrd="0" parTransId="{C3AE8EE3-2AC6-44B4-8DE4-A5FCC9FB5D8B}" sibTransId="{CA0701D8-9981-474D-A8BF-95BD0792BBD9}"/>
    <dgm:cxn modelId="{0C6F0553-863B-4162-9E55-368A9BE9373C}" type="presOf" srcId="{2D7F5C4E-4EA9-4A61-875E-61A5CE1168A4}" destId="{FAFF1A46-8449-4A1F-A61D-A87BA320BDDC}" srcOrd="0" destOrd="0" presId="urn:microsoft.com/office/officeart/2005/8/layout/hList7"/>
    <dgm:cxn modelId="{E663B282-D2C2-4F81-B66B-5152DFCB456E}" type="presOf" srcId="{24B8A701-1B47-4927-B8D3-3097FB04A7A6}" destId="{A34FBEB2-7C7F-4585-8C1F-50F607B53901}" srcOrd="0" destOrd="0" presId="urn:microsoft.com/office/officeart/2005/8/layout/hList7"/>
    <dgm:cxn modelId="{D2BD175B-F7CF-4BC4-8C4D-3B24E498B8B0}" srcId="{62B36AEE-ADE8-4D16-87B3-C8967797BB93}" destId="{5C055BCC-A63E-482F-8740-7EF175E48015}" srcOrd="2" destOrd="0" parTransId="{155CD2D0-1059-4337-ADA7-638D93E8D764}" sibTransId="{1B6451AB-64AE-434E-865A-EE5E2F0FB099}"/>
    <dgm:cxn modelId="{BD7E8189-F500-4D21-B2D7-662655E015AD}" type="presOf" srcId="{EC857E0B-46C2-4757-89E0-40A0C12B5BDE}" destId="{37F6A9E5-8285-413E-8D7B-CB830452EFE8}" srcOrd="0" destOrd="0" presId="urn:microsoft.com/office/officeart/2005/8/layout/hList7"/>
    <dgm:cxn modelId="{01A310B6-2F01-45EA-96B9-40ED615BC960}" type="presOf" srcId="{1B6451AB-64AE-434E-865A-EE5E2F0FB099}" destId="{2428958D-0DD2-4358-A134-5C4F2C353E09}" srcOrd="0" destOrd="0" presId="urn:microsoft.com/office/officeart/2005/8/layout/hList7"/>
    <dgm:cxn modelId="{FE5401EB-FD44-4F0B-8B78-5709CF323FC4}" srcId="{62B36AEE-ADE8-4D16-87B3-C8967797BB93}" destId="{C617705B-910B-48AA-A43C-11AF78D47F93}" srcOrd="3" destOrd="0" parTransId="{4EC8226E-720B-4BEB-BE82-45072CFAF148}" sibTransId="{3E64744D-5D60-4526-B21E-C7BCD79694A9}"/>
    <dgm:cxn modelId="{FCC1F1E2-44FC-4B2A-8F14-FD256730FB71}" type="presParOf" srcId="{0A115744-0B7A-4D64-885D-73D4AED552B1}" destId="{E5973816-17B6-4D53-8C1D-7D58D32587F7}" srcOrd="0" destOrd="0" presId="urn:microsoft.com/office/officeart/2005/8/layout/hList7"/>
    <dgm:cxn modelId="{D7AEA30C-878F-4E52-B6BC-CBBC7B851325}" type="presParOf" srcId="{0A115744-0B7A-4D64-885D-73D4AED552B1}" destId="{53AA1EF5-ACAF-4727-9D92-1E5231D9AED7}" srcOrd="1" destOrd="0" presId="urn:microsoft.com/office/officeart/2005/8/layout/hList7"/>
    <dgm:cxn modelId="{2CABB14A-82E2-458D-9EC3-AFA6681BF6B0}" type="presParOf" srcId="{53AA1EF5-ACAF-4727-9D92-1E5231D9AED7}" destId="{19CC9FBF-4BDC-4203-AB5F-C06A01986F7E}" srcOrd="0" destOrd="0" presId="urn:microsoft.com/office/officeart/2005/8/layout/hList7"/>
    <dgm:cxn modelId="{EAB22DD9-03E2-4047-88C2-F9BB2E7CAA77}" type="presParOf" srcId="{19CC9FBF-4BDC-4203-AB5F-C06A01986F7E}" destId="{FAFF1A46-8449-4A1F-A61D-A87BA320BDDC}" srcOrd="0" destOrd="0" presId="urn:microsoft.com/office/officeart/2005/8/layout/hList7"/>
    <dgm:cxn modelId="{6CA20208-4C91-4E88-A219-BC4D30CEF45A}" type="presParOf" srcId="{19CC9FBF-4BDC-4203-AB5F-C06A01986F7E}" destId="{F489EDF8-18CA-44B4-80F3-073135A532D6}" srcOrd="1" destOrd="0" presId="urn:microsoft.com/office/officeart/2005/8/layout/hList7"/>
    <dgm:cxn modelId="{711E5F0B-6E82-4B7F-878D-62B4E00E24E2}" type="presParOf" srcId="{19CC9FBF-4BDC-4203-AB5F-C06A01986F7E}" destId="{EAD36CD4-2EF7-4F22-A11E-5871FAD00F83}" srcOrd="2" destOrd="0" presId="urn:microsoft.com/office/officeart/2005/8/layout/hList7"/>
    <dgm:cxn modelId="{25BBC19B-237C-4837-AAB9-42F48B8D69F2}" type="presParOf" srcId="{19CC9FBF-4BDC-4203-AB5F-C06A01986F7E}" destId="{C195E2D2-8EDF-49A9-A531-55AC4EB4AAE9}" srcOrd="3" destOrd="0" presId="urn:microsoft.com/office/officeart/2005/8/layout/hList7"/>
    <dgm:cxn modelId="{047E0AE9-6E7C-41D2-B27C-A23807AF0812}" type="presParOf" srcId="{53AA1EF5-ACAF-4727-9D92-1E5231D9AED7}" destId="{A34FBEB2-7C7F-4585-8C1F-50F607B53901}" srcOrd="1" destOrd="0" presId="urn:microsoft.com/office/officeart/2005/8/layout/hList7"/>
    <dgm:cxn modelId="{88666851-4108-4887-8E80-AECFD2F69CC4}" type="presParOf" srcId="{53AA1EF5-ACAF-4727-9D92-1E5231D9AED7}" destId="{8E72AC69-9E12-4F19-AE11-39156FA11423}" srcOrd="2" destOrd="0" presId="urn:microsoft.com/office/officeart/2005/8/layout/hList7"/>
    <dgm:cxn modelId="{50719D73-EF55-4113-891D-97C5CB36111A}" type="presParOf" srcId="{8E72AC69-9E12-4F19-AE11-39156FA11423}" destId="{37F6A9E5-8285-413E-8D7B-CB830452EFE8}" srcOrd="0" destOrd="0" presId="urn:microsoft.com/office/officeart/2005/8/layout/hList7"/>
    <dgm:cxn modelId="{E2B39F0D-D550-4105-A12A-E72FF89C126E}" type="presParOf" srcId="{8E72AC69-9E12-4F19-AE11-39156FA11423}" destId="{E5241FE5-1A6A-445A-9CE3-5A8CD418BD64}" srcOrd="1" destOrd="0" presId="urn:microsoft.com/office/officeart/2005/8/layout/hList7"/>
    <dgm:cxn modelId="{DD167CB5-E4BB-492A-A7C3-AA5D84EB482B}" type="presParOf" srcId="{8E72AC69-9E12-4F19-AE11-39156FA11423}" destId="{89BE3121-A352-4D52-9E8A-C60ECF01C447}" srcOrd="2" destOrd="0" presId="urn:microsoft.com/office/officeart/2005/8/layout/hList7"/>
    <dgm:cxn modelId="{AE15CE7E-7C71-451F-802E-192F487B2526}" type="presParOf" srcId="{8E72AC69-9E12-4F19-AE11-39156FA11423}" destId="{DA6B57A5-40BC-4ABC-A90F-3C617C75FBB1}" srcOrd="3" destOrd="0" presId="urn:microsoft.com/office/officeart/2005/8/layout/hList7"/>
    <dgm:cxn modelId="{6A1EC7B8-44C3-4D6F-B45C-D8F7AD78B982}" type="presParOf" srcId="{53AA1EF5-ACAF-4727-9D92-1E5231D9AED7}" destId="{2A11D8FB-9DC7-458B-A181-E0D1C5E69293}" srcOrd="3" destOrd="0" presId="urn:microsoft.com/office/officeart/2005/8/layout/hList7"/>
    <dgm:cxn modelId="{40A7DAC0-DF7D-406F-B819-EC8680405421}" type="presParOf" srcId="{53AA1EF5-ACAF-4727-9D92-1E5231D9AED7}" destId="{4E567650-4B30-428C-80AA-08DB5D623696}" srcOrd="4" destOrd="0" presId="urn:microsoft.com/office/officeart/2005/8/layout/hList7"/>
    <dgm:cxn modelId="{3EC01E83-8100-469C-BFFE-39CDE73BC4D2}" type="presParOf" srcId="{4E567650-4B30-428C-80AA-08DB5D623696}" destId="{8E39613E-3B66-400C-A887-27402DBA70B8}" srcOrd="0" destOrd="0" presId="urn:microsoft.com/office/officeart/2005/8/layout/hList7"/>
    <dgm:cxn modelId="{B4EB04DE-5A6D-4320-864C-FE6EBEC17D43}" type="presParOf" srcId="{4E567650-4B30-428C-80AA-08DB5D623696}" destId="{4D1FE0B7-2674-48AB-869B-4D259145632E}" srcOrd="1" destOrd="0" presId="urn:microsoft.com/office/officeart/2005/8/layout/hList7"/>
    <dgm:cxn modelId="{99EAD04A-FC92-4D6F-B41C-447D0D16554E}" type="presParOf" srcId="{4E567650-4B30-428C-80AA-08DB5D623696}" destId="{C75DC430-AC54-4324-8253-45C78A73FB7D}" srcOrd="2" destOrd="0" presId="urn:microsoft.com/office/officeart/2005/8/layout/hList7"/>
    <dgm:cxn modelId="{FB89FB1E-4663-4CF4-AFFB-23978340BACD}" type="presParOf" srcId="{4E567650-4B30-428C-80AA-08DB5D623696}" destId="{4CB8E58B-A599-40DA-BFC3-E924DF4DC8C2}" srcOrd="3" destOrd="0" presId="urn:microsoft.com/office/officeart/2005/8/layout/hList7"/>
    <dgm:cxn modelId="{ABDEEFD3-9DDD-4A15-984F-A8A22EEAA37E}" type="presParOf" srcId="{53AA1EF5-ACAF-4727-9D92-1E5231D9AED7}" destId="{2428958D-0DD2-4358-A134-5C4F2C353E09}" srcOrd="5" destOrd="0" presId="urn:microsoft.com/office/officeart/2005/8/layout/hList7"/>
    <dgm:cxn modelId="{D4FA2569-39ED-4675-BFEA-1FFF1A691C37}" type="presParOf" srcId="{53AA1EF5-ACAF-4727-9D92-1E5231D9AED7}" destId="{420CDC02-5390-40D7-8130-17382E419FD0}" srcOrd="6" destOrd="0" presId="urn:microsoft.com/office/officeart/2005/8/layout/hList7"/>
    <dgm:cxn modelId="{B78CA9A6-E9F6-4EC8-BC2E-1C4CB012A18F}" type="presParOf" srcId="{420CDC02-5390-40D7-8130-17382E419FD0}" destId="{51E95F27-EFDD-44B1-B4AF-2FC55ECE71E2}" srcOrd="0" destOrd="0" presId="urn:microsoft.com/office/officeart/2005/8/layout/hList7"/>
    <dgm:cxn modelId="{E8D9DF55-B269-4C82-9098-5F3F57C04CDC}" type="presParOf" srcId="{420CDC02-5390-40D7-8130-17382E419FD0}" destId="{C24C5122-A0BF-4A0B-BAB0-9750E99F9269}" srcOrd="1" destOrd="0" presId="urn:microsoft.com/office/officeart/2005/8/layout/hList7"/>
    <dgm:cxn modelId="{E531185B-905C-4D5D-AD3A-600CE71DF0A3}" type="presParOf" srcId="{420CDC02-5390-40D7-8130-17382E419FD0}" destId="{419AC309-8F8F-47DC-86C8-32FF59411AA4}" srcOrd="2" destOrd="0" presId="urn:microsoft.com/office/officeart/2005/8/layout/hList7"/>
    <dgm:cxn modelId="{D7BCAFF4-2289-4539-B045-DA54DA103963}" type="presParOf" srcId="{420CDC02-5390-40D7-8130-17382E419FD0}" destId="{06616116-F499-4490-A037-A189375685B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ABE9FD-CD40-4F95-81A0-50D480AC8B77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EFC7AC2-EB15-4948-B5D7-E666E7A19CF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2ECAE73-DB9A-4DD6-AEBB-83804C2ED0CC}" type="parTrans" cxnId="{942EB850-DCA3-4F01-82D5-C82102BFEAA7}">
      <dgm:prSet/>
      <dgm:spPr/>
      <dgm:t>
        <a:bodyPr/>
        <a:lstStyle/>
        <a:p>
          <a:endParaRPr lang="zh-TW" altLang="en-US"/>
        </a:p>
      </dgm:t>
    </dgm:pt>
    <dgm:pt modelId="{2A18ADF2-1573-480B-9072-CD1BB13D3E4C}" type="sibTrans" cxnId="{942EB850-DCA3-4F01-82D5-C82102BFEAA7}">
      <dgm:prSet/>
      <dgm:spPr/>
      <dgm:t>
        <a:bodyPr/>
        <a:lstStyle/>
        <a:p>
          <a:endParaRPr lang="zh-TW" altLang="en-US"/>
        </a:p>
      </dgm:t>
    </dgm:pt>
    <dgm:pt modelId="{0A0B4D38-B344-4F11-8813-3509F568382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CAAC37E-B566-4266-8BE1-85F64258BF6B}" type="parTrans" cxnId="{EC0A2DFC-2F7E-433D-AA64-1A8D883B1D23}">
      <dgm:prSet/>
      <dgm:spPr/>
      <dgm:t>
        <a:bodyPr/>
        <a:lstStyle/>
        <a:p>
          <a:endParaRPr lang="zh-TW" altLang="en-US"/>
        </a:p>
      </dgm:t>
    </dgm:pt>
    <dgm:pt modelId="{CF2D7C9E-5D71-4E53-87CC-07736336C604}" type="sibTrans" cxnId="{EC0A2DFC-2F7E-433D-AA64-1A8D883B1D23}">
      <dgm:prSet/>
      <dgm:spPr/>
      <dgm:t>
        <a:bodyPr/>
        <a:lstStyle/>
        <a:p>
          <a:endParaRPr lang="zh-TW" altLang="en-US"/>
        </a:p>
      </dgm:t>
    </dgm:pt>
    <dgm:pt modelId="{22FE64CC-2258-405B-A198-4AB68575912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333C15E-1B93-497D-A0BC-70E119FFEC1C}" type="parTrans" cxnId="{E3519CC9-E31B-4404-B689-5634C64D190F}">
      <dgm:prSet/>
      <dgm:spPr/>
      <dgm:t>
        <a:bodyPr/>
        <a:lstStyle/>
        <a:p>
          <a:endParaRPr lang="zh-TW" altLang="en-US"/>
        </a:p>
      </dgm:t>
    </dgm:pt>
    <dgm:pt modelId="{8294BA89-90CC-44E8-A18B-D158F181B835}" type="sibTrans" cxnId="{E3519CC9-E31B-4404-B689-5634C64D190F}">
      <dgm:prSet/>
      <dgm:spPr/>
      <dgm:t>
        <a:bodyPr/>
        <a:lstStyle/>
        <a:p>
          <a:endParaRPr lang="zh-TW" altLang="en-US"/>
        </a:p>
      </dgm:t>
    </dgm:pt>
    <dgm:pt modelId="{84FC03DE-7CE6-4951-9111-17046BAACBE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D3F6871-6196-4220-BBEE-4D3A650851C5}" type="parTrans" cxnId="{8ACC7E4C-8B0E-4FF5-B28E-DB4B6342261D}">
      <dgm:prSet/>
      <dgm:spPr/>
      <dgm:t>
        <a:bodyPr/>
        <a:lstStyle/>
        <a:p>
          <a:endParaRPr lang="zh-TW" altLang="en-US"/>
        </a:p>
      </dgm:t>
    </dgm:pt>
    <dgm:pt modelId="{24F5AC06-6A37-4CA6-BB11-68275B743FBC}" type="sibTrans" cxnId="{8ACC7E4C-8B0E-4FF5-B28E-DB4B6342261D}">
      <dgm:prSet/>
      <dgm:spPr/>
      <dgm:t>
        <a:bodyPr/>
        <a:lstStyle/>
        <a:p>
          <a:endParaRPr lang="zh-TW" altLang="en-US"/>
        </a:p>
      </dgm:t>
    </dgm:pt>
    <dgm:pt modelId="{6999D61A-95AC-4A43-BEC3-E64E5166A290}" type="pres">
      <dgm:prSet presAssocID="{0DABE9FD-CD40-4F95-81A0-50D480AC8B77}" presName="rootNode" presStyleCnt="0">
        <dgm:presLayoutVars>
          <dgm:chMax/>
          <dgm:chPref/>
          <dgm:dir/>
          <dgm:animLvl val="lvl"/>
        </dgm:presLayoutVars>
      </dgm:prSet>
      <dgm:spPr/>
    </dgm:pt>
    <dgm:pt modelId="{73F4F599-667B-4063-AA05-D83AF445FE99}" type="pres">
      <dgm:prSet presAssocID="{9EFC7AC2-EB15-4948-B5D7-E666E7A19CF5}" presName="composite" presStyleCnt="0"/>
      <dgm:spPr/>
    </dgm:pt>
    <dgm:pt modelId="{A021C833-2B16-4D11-B4CC-F4D3464C0B8C}" type="pres">
      <dgm:prSet presAssocID="{9EFC7AC2-EB15-4948-B5D7-E666E7A19CF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1322AA9-0B6A-433A-99DC-C5CFB6CB72AA}" type="pres">
      <dgm:prSet presAssocID="{9EFC7AC2-EB15-4948-B5D7-E666E7A19CF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6C5B69-5847-40B0-A505-47E6A073D4E8}" type="pres">
      <dgm:prSet presAssocID="{9EFC7AC2-EB15-4948-B5D7-E666E7A19CF5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12FE6FE-4917-4635-A870-072CD0F1B08D}" type="pres">
      <dgm:prSet presAssocID="{2A18ADF2-1573-480B-9072-CD1BB13D3E4C}" presName="sibTrans" presStyleCnt="0"/>
      <dgm:spPr/>
    </dgm:pt>
    <dgm:pt modelId="{7999847B-0FE1-4FBC-BFBA-6379A133EB75}" type="pres">
      <dgm:prSet presAssocID="{22FE64CC-2258-405B-A198-4AB68575912C}" presName="composite" presStyleCnt="0"/>
      <dgm:spPr/>
    </dgm:pt>
    <dgm:pt modelId="{9BE2AE9D-388D-4CE5-BDDE-1822E7A48BDD}" type="pres">
      <dgm:prSet presAssocID="{22FE64CC-2258-405B-A198-4AB68575912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3557A0C-FD82-4A70-876D-52C978EE5C39}" type="pres">
      <dgm:prSet presAssocID="{22FE64CC-2258-405B-A198-4AB68575912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33E3739-ED85-4F44-87FD-86FCC34F8B69}" type="pres">
      <dgm:prSet presAssocID="{22FE64CC-2258-405B-A198-4AB68575912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F8AF79E-6724-4DC5-A43D-7376F7432685}" type="presOf" srcId="{0DABE9FD-CD40-4F95-81A0-50D480AC8B77}" destId="{6999D61A-95AC-4A43-BEC3-E64E5166A290}" srcOrd="0" destOrd="0" presId="urn:microsoft.com/office/officeart/2008/layout/TitledPictureBlocks"/>
    <dgm:cxn modelId="{942EB850-DCA3-4F01-82D5-C82102BFEAA7}" srcId="{0DABE9FD-CD40-4F95-81A0-50D480AC8B77}" destId="{9EFC7AC2-EB15-4948-B5D7-E666E7A19CF5}" srcOrd="0" destOrd="0" parTransId="{22ECAE73-DB9A-4DD6-AEBB-83804C2ED0CC}" sibTransId="{2A18ADF2-1573-480B-9072-CD1BB13D3E4C}"/>
    <dgm:cxn modelId="{4AB63D8E-4F06-4C25-A83B-60932EEFE855}" type="presOf" srcId="{22FE64CC-2258-405B-A198-4AB68575912C}" destId="{9BE2AE9D-388D-4CE5-BDDE-1822E7A48BDD}" srcOrd="0" destOrd="0" presId="urn:microsoft.com/office/officeart/2008/layout/TitledPictureBlocks"/>
    <dgm:cxn modelId="{D5715D70-6D49-4C81-BC45-B91738ED46FE}" type="presOf" srcId="{0A0B4D38-B344-4F11-8813-3509F5683829}" destId="{576C5B69-5847-40B0-A505-47E6A073D4E8}" srcOrd="0" destOrd="0" presId="urn:microsoft.com/office/officeart/2008/layout/TitledPictureBlocks"/>
    <dgm:cxn modelId="{E3519CC9-E31B-4404-B689-5634C64D190F}" srcId="{0DABE9FD-CD40-4F95-81A0-50D480AC8B77}" destId="{22FE64CC-2258-405B-A198-4AB68575912C}" srcOrd="1" destOrd="0" parTransId="{C333C15E-1B93-497D-A0BC-70E119FFEC1C}" sibTransId="{8294BA89-90CC-44E8-A18B-D158F181B835}"/>
    <dgm:cxn modelId="{6426396C-2B95-4C3B-A562-5718506376BC}" type="presOf" srcId="{84FC03DE-7CE6-4951-9111-17046BAACBE5}" destId="{833E3739-ED85-4F44-87FD-86FCC34F8B69}" srcOrd="0" destOrd="0" presId="urn:microsoft.com/office/officeart/2008/layout/TitledPictureBlocks"/>
    <dgm:cxn modelId="{8ACC7E4C-8B0E-4FF5-B28E-DB4B6342261D}" srcId="{22FE64CC-2258-405B-A198-4AB68575912C}" destId="{84FC03DE-7CE6-4951-9111-17046BAACBE5}" srcOrd="0" destOrd="0" parTransId="{BD3F6871-6196-4220-BBEE-4D3A650851C5}" sibTransId="{24F5AC06-6A37-4CA6-BB11-68275B743FBC}"/>
    <dgm:cxn modelId="{EC0A2DFC-2F7E-433D-AA64-1A8D883B1D23}" srcId="{9EFC7AC2-EB15-4948-B5D7-E666E7A19CF5}" destId="{0A0B4D38-B344-4F11-8813-3509F5683829}" srcOrd="0" destOrd="0" parTransId="{6CAAC37E-B566-4266-8BE1-85F64258BF6B}" sibTransId="{CF2D7C9E-5D71-4E53-87CC-07736336C604}"/>
    <dgm:cxn modelId="{71AB9D42-83AD-4E6E-B772-395F09916B75}" type="presOf" srcId="{9EFC7AC2-EB15-4948-B5D7-E666E7A19CF5}" destId="{A021C833-2B16-4D11-B4CC-F4D3464C0B8C}" srcOrd="0" destOrd="0" presId="urn:microsoft.com/office/officeart/2008/layout/TitledPictureBlocks"/>
    <dgm:cxn modelId="{00DE8EAB-EFA2-4AF5-BA53-F5531B84DCCE}" type="presParOf" srcId="{6999D61A-95AC-4A43-BEC3-E64E5166A290}" destId="{73F4F599-667B-4063-AA05-D83AF445FE99}" srcOrd="0" destOrd="0" presId="urn:microsoft.com/office/officeart/2008/layout/TitledPictureBlocks"/>
    <dgm:cxn modelId="{53131265-657A-4CD3-A385-BD30EEA5C4E1}" type="presParOf" srcId="{73F4F599-667B-4063-AA05-D83AF445FE99}" destId="{A021C833-2B16-4D11-B4CC-F4D3464C0B8C}" srcOrd="0" destOrd="0" presId="urn:microsoft.com/office/officeart/2008/layout/TitledPictureBlocks"/>
    <dgm:cxn modelId="{151EB03B-26FB-4824-A70A-62D3FDEB9BB2}" type="presParOf" srcId="{73F4F599-667B-4063-AA05-D83AF445FE99}" destId="{31322AA9-0B6A-433A-99DC-C5CFB6CB72AA}" srcOrd="1" destOrd="0" presId="urn:microsoft.com/office/officeart/2008/layout/TitledPictureBlocks"/>
    <dgm:cxn modelId="{1DDC3B19-5CE1-443E-922B-3CCE4A90E088}" type="presParOf" srcId="{73F4F599-667B-4063-AA05-D83AF445FE99}" destId="{576C5B69-5847-40B0-A505-47E6A073D4E8}" srcOrd="2" destOrd="0" presId="urn:microsoft.com/office/officeart/2008/layout/TitledPictureBlocks"/>
    <dgm:cxn modelId="{965B2A85-837C-4DCD-9282-EB3094F90AF9}" type="presParOf" srcId="{6999D61A-95AC-4A43-BEC3-E64E5166A290}" destId="{512FE6FE-4917-4635-A870-072CD0F1B08D}" srcOrd="1" destOrd="0" presId="urn:microsoft.com/office/officeart/2008/layout/TitledPictureBlocks"/>
    <dgm:cxn modelId="{9CB2ED08-D661-46FB-A363-B68A25B1DBD5}" type="presParOf" srcId="{6999D61A-95AC-4A43-BEC3-E64E5166A290}" destId="{7999847B-0FE1-4FBC-BFBA-6379A133EB75}" srcOrd="2" destOrd="0" presId="urn:microsoft.com/office/officeart/2008/layout/TitledPictureBlocks"/>
    <dgm:cxn modelId="{09A3456C-F8A2-49D1-956E-2289035AC21B}" type="presParOf" srcId="{7999847B-0FE1-4FBC-BFBA-6379A133EB75}" destId="{9BE2AE9D-388D-4CE5-BDDE-1822E7A48BDD}" srcOrd="0" destOrd="0" presId="urn:microsoft.com/office/officeart/2008/layout/TitledPictureBlocks"/>
    <dgm:cxn modelId="{17CFBA09-E557-4E0E-A689-C73F7B168441}" type="presParOf" srcId="{7999847B-0FE1-4FBC-BFBA-6379A133EB75}" destId="{E3557A0C-FD82-4A70-876D-52C978EE5C39}" srcOrd="1" destOrd="0" presId="urn:microsoft.com/office/officeart/2008/layout/TitledPictureBlocks"/>
    <dgm:cxn modelId="{B56ACE26-7D44-4752-9080-ADBABA39F16C}" type="presParOf" srcId="{7999847B-0FE1-4FBC-BFBA-6379A133EB75}" destId="{833E3739-ED85-4F44-87FD-86FCC34F8B69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B44A44-8A3A-4C3C-AF18-31FD2922F5D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B8FE1A3-276A-4096-A000-80185F07A369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E0DEB9D-F5CD-4FE0-84EE-835D98A22A0A}" type="parTrans" cxnId="{78198C2F-F3EB-44A1-8E60-5C07265156D3}">
      <dgm:prSet/>
      <dgm:spPr/>
      <dgm:t>
        <a:bodyPr/>
        <a:lstStyle/>
        <a:p>
          <a:endParaRPr lang="zh-TW" altLang="en-US"/>
        </a:p>
      </dgm:t>
    </dgm:pt>
    <dgm:pt modelId="{F2527193-4E39-42E7-B54C-5686F25E8972}" type="sibTrans" cxnId="{78198C2F-F3EB-44A1-8E60-5C07265156D3}">
      <dgm:prSet/>
      <dgm:spPr/>
      <dgm:t>
        <a:bodyPr/>
        <a:lstStyle/>
        <a:p>
          <a:endParaRPr lang="zh-TW" altLang="en-US"/>
        </a:p>
      </dgm:t>
    </dgm:pt>
    <dgm:pt modelId="{9CE9DCA6-A6DD-4C89-BFDB-010832162CEE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12ACF20-A17B-4336-8EB6-BF1967C44872}" type="parTrans" cxnId="{1E02550D-278B-4F02-93CC-7B49DD4178CD}">
      <dgm:prSet/>
      <dgm:spPr/>
      <dgm:t>
        <a:bodyPr/>
        <a:lstStyle/>
        <a:p>
          <a:endParaRPr lang="zh-TW" altLang="en-US"/>
        </a:p>
      </dgm:t>
    </dgm:pt>
    <dgm:pt modelId="{DADBA32D-63E9-4607-8107-4A75ECFFF4CC}" type="sibTrans" cxnId="{1E02550D-278B-4F02-93CC-7B49DD4178CD}">
      <dgm:prSet/>
      <dgm:spPr/>
      <dgm:t>
        <a:bodyPr/>
        <a:lstStyle/>
        <a:p>
          <a:endParaRPr lang="zh-TW" altLang="en-US"/>
        </a:p>
      </dgm:t>
    </dgm:pt>
    <dgm:pt modelId="{4B231504-4EA8-47F0-AA62-006717D68C8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897B169-0750-451C-A5E2-E318BE1DDFF3}" type="parTrans" cxnId="{5240CDDD-E104-4F47-880D-86CB17E8D9D0}">
      <dgm:prSet/>
      <dgm:spPr/>
      <dgm:t>
        <a:bodyPr/>
        <a:lstStyle/>
        <a:p>
          <a:endParaRPr lang="zh-TW" altLang="en-US"/>
        </a:p>
      </dgm:t>
    </dgm:pt>
    <dgm:pt modelId="{C0EE8943-746A-48A5-B908-EE5B3A664702}" type="sibTrans" cxnId="{5240CDDD-E104-4F47-880D-86CB17E8D9D0}">
      <dgm:prSet/>
      <dgm:spPr/>
      <dgm:t>
        <a:bodyPr/>
        <a:lstStyle/>
        <a:p>
          <a:endParaRPr lang="zh-TW" altLang="en-US"/>
        </a:p>
      </dgm:t>
    </dgm:pt>
    <dgm:pt modelId="{9EA55AEE-5304-4B10-9876-B893CA7AA0C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B74A57E-B0AB-4B35-9185-87D6BBED881A}" type="parTrans" cxnId="{6C4845B6-F4ED-4910-82A6-897A7688263A}">
      <dgm:prSet/>
      <dgm:spPr/>
      <dgm:t>
        <a:bodyPr/>
        <a:lstStyle/>
        <a:p>
          <a:endParaRPr lang="zh-TW" altLang="en-US"/>
        </a:p>
      </dgm:t>
    </dgm:pt>
    <dgm:pt modelId="{B13B50F5-F1A8-4DC9-A0AA-2F20E4909E4F}" type="sibTrans" cxnId="{6C4845B6-F4ED-4910-82A6-897A7688263A}">
      <dgm:prSet/>
      <dgm:spPr/>
      <dgm:t>
        <a:bodyPr/>
        <a:lstStyle/>
        <a:p>
          <a:endParaRPr lang="zh-TW" altLang="en-US"/>
        </a:p>
      </dgm:t>
    </dgm:pt>
    <dgm:pt modelId="{88A0D5BF-6A99-4EE2-89E8-DBC244FFCC9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0E3E47C-7151-4D06-8A16-31F1C0ADC019}" type="parTrans" cxnId="{DD0EC7B5-FC6D-4E51-BD09-15A30F44BC38}">
      <dgm:prSet/>
      <dgm:spPr/>
      <dgm:t>
        <a:bodyPr/>
        <a:lstStyle/>
        <a:p>
          <a:endParaRPr lang="zh-TW" altLang="en-US"/>
        </a:p>
      </dgm:t>
    </dgm:pt>
    <dgm:pt modelId="{F923317E-9003-4980-ACE8-F63849D098AE}" type="sibTrans" cxnId="{DD0EC7B5-FC6D-4E51-BD09-15A30F44BC38}">
      <dgm:prSet/>
      <dgm:spPr/>
      <dgm:t>
        <a:bodyPr/>
        <a:lstStyle/>
        <a:p>
          <a:endParaRPr lang="zh-TW" altLang="en-US"/>
        </a:p>
      </dgm:t>
    </dgm:pt>
    <dgm:pt modelId="{61C42DFB-877A-4F2C-95DD-C9DEBEBEE1E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A5078324-906A-463F-B5A6-26E70D632775}" type="parTrans" cxnId="{DE03AEA6-0D82-4CFF-82AB-EB3DEDE40C46}">
      <dgm:prSet/>
      <dgm:spPr/>
      <dgm:t>
        <a:bodyPr/>
        <a:lstStyle/>
        <a:p>
          <a:endParaRPr lang="zh-TW" altLang="en-US"/>
        </a:p>
      </dgm:t>
    </dgm:pt>
    <dgm:pt modelId="{B64362FD-04C6-4592-84C0-1D1F30C29E7C}" type="sibTrans" cxnId="{DE03AEA6-0D82-4CFF-82AB-EB3DEDE40C46}">
      <dgm:prSet/>
      <dgm:spPr/>
      <dgm:t>
        <a:bodyPr/>
        <a:lstStyle/>
        <a:p>
          <a:endParaRPr lang="zh-TW" altLang="en-US"/>
        </a:p>
      </dgm:t>
    </dgm:pt>
    <dgm:pt modelId="{B3F35F7C-1B8C-4CB0-BBC8-4E7B497B4DC4}" type="pres">
      <dgm:prSet presAssocID="{77B44A44-8A3A-4C3C-AF18-31FD2922F5D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0687EFD-E918-4968-BAE4-2C880D9CBF64}" type="pres">
      <dgm:prSet presAssocID="{77B44A44-8A3A-4C3C-AF18-31FD2922F5D9}" presName="cycle" presStyleCnt="0"/>
      <dgm:spPr/>
    </dgm:pt>
    <dgm:pt modelId="{2A9E154E-2B1F-48D5-85EC-E28A9F7EC175}" type="pres">
      <dgm:prSet presAssocID="{77B44A44-8A3A-4C3C-AF18-31FD2922F5D9}" presName="centerShape" presStyleCnt="0"/>
      <dgm:spPr/>
    </dgm:pt>
    <dgm:pt modelId="{11196A27-3402-485D-A627-C9A7D4BEFCF1}" type="pres">
      <dgm:prSet presAssocID="{77B44A44-8A3A-4C3C-AF18-31FD2922F5D9}" presName="connSite" presStyleLbl="node1" presStyleIdx="0" presStyleCnt="3"/>
      <dgm:spPr/>
    </dgm:pt>
    <dgm:pt modelId="{E1B966EF-9BDB-4FF5-8A40-6A4B2A3EA736}" type="pres">
      <dgm:prSet presAssocID="{77B44A44-8A3A-4C3C-AF18-31FD2922F5D9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C1CE37-7662-4113-9124-AC940FCFB4B8}" type="pres">
      <dgm:prSet presAssocID="{2E0DEB9D-F5CD-4FE0-84EE-835D98A22A0A}" presName="Name25" presStyleLbl="parChTrans1D1" presStyleIdx="0" presStyleCnt="2"/>
      <dgm:spPr/>
    </dgm:pt>
    <dgm:pt modelId="{31C9A158-5DCD-4161-9B8D-804079F7CE41}" type="pres">
      <dgm:prSet presAssocID="{EB8FE1A3-276A-4096-A000-80185F07A369}" presName="node" presStyleCnt="0"/>
      <dgm:spPr/>
    </dgm:pt>
    <dgm:pt modelId="{7718168D-D5A7-4DE9-B792-B8D375FAE4E3}" type="pres">
      <dgm:prSet presAssocID="{EB8FE1A3-276A-4096-A000-80185F07A369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7F22E3B-FFE8-4C57-B54A-03A7DBE9E753}" type="pres">
      <dgm:prSet presAssocID="{EB8FE1A3-276A-4096-A000-80185F07A369}" presName="childNode" presStyleLbl="revTx" presStyleIdx="0" presStyleCnt="2">
        <dgm:presLayoutVars>
          <dgm:bulletEnabled val="1"/>
        </dgm:presLayoutVars>
      </dgm:prSet>
      <dgm:spPr/>
    </dgm:pt>
    <dgm:pt modelId="{C672AEB3-BCFA-46F4-AF03-C105F4D0A307}" type="pres">
      <dgm:prSet presAssocID="{CB74A57E-B0AB-4B35-9185-87D6BBED881A}" presName="Name25" presStyleLbl="parChTrans1D1" presStyleIdx="1" presStyleCnt="2"/>
      <dgm:spPr/>
    </dgm:pt>
    <dgm:pt modelId="{BD10ECDD-5FD1-466B-B38C-99CF78B03DA7}" type="pres">
      <dgm:prSet presAssocID="{9EA55AEE-5304-4B10-9876-B893CA7AA0CA}" presName="node" presStyleCnt="0"/>
      <dgm:spPr/>
    </dgm:pt>
    <dgm:pt modelId="{9BC4F1AF-972A-4E8B-96B6-603F9D6001A3}" type="pres">
      <dgm:prSet presAssocID="{9EA55AEE-5304-4B10-9876-B893CA7AA0C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69F66D0-51DD-405A-AC3A-498FDAC9FC2A}" type="pres">
      <dgm:prSet presAssocID="{9EA55AEE-5304-4B10-9876-B893CA7AA0C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C4845B6-F4ED-4910-82A6-897A7688263A}" srcId="{77B44A44-8A3A-4C3C-AF18-31FD2922F5D9}" destId="{9EA55AEE-5304-4B10-9876-B893CA7AA0CA}" srcOrd="1" destOrd="0" parTransId="{CB74A57E-B0AB-4B35-9185-87D6BBED881A}" sibTransId="{B13B50F5-F1A8-4DC9-A0AA-2F20E4909E4F}"/>
    <dgm:cxn modelId="{1E02550D-278B-4F02-93CC-7B49DD4178CD}" srcId="{EB8FE1A3-276A-4096-A000-80185F07A369}" destId="{9CE9DCA6-A6DD-4C89-BFDB-010832162CEE}" srcOrd="0" destOrd="0" parTransId="{912ACF20-A17B-4336-8EB6-BF1967C44872}" sibTransId="{DADBA32D-63E9-4607-8107-4A75ECFFF4CC}"/>
    <dgm:cxn modelId="{5240CDDD-E104-4F47-880D-86CB17E8D9D0}" srcId="{EB8FE1A3-276A-4096-A000-80185F07A369}" destId="{4B231504-4EA8-47F0-AA62-006717D68C85}" srcOrd="1" destOrd="0" parTransId="{4897B169-0750-451C-A5E2-E318BE1DDFF3}" sibTransId="{C0EE8943-746A-48A5-B908-EE5B3A664702}"/>
    <dgm:cxn modelId="{DE03AEA6-0D82-4CFF-82AB-EB3DEDE40C46}" srcId="{9EA55AEE-5304-4B10-9876-B893CA7AA0CA}" destId="{61C42DFB-877A-4F2C-95DD-C9DEBEBEE1E2}" srcOrd="1" destOrd="0" parTransId="{A5078324-906A-463F-B5A6-26E70D632775}" sibTransId="{B64362FD-04C6-4592-84C0-1D1F30C29E7C}"/>
    <dgm:cxn modelId="{33034B3F-1FA4-4AFB-B8D2-7A4122200E6D}" type="presOf" srcId="{9EA55AEE-5304-4B10-9876-B893CA7AA0CA}" destId="{9BC4F1AF-972A-4E8B-96B6-603F9D6001A3}" srcOrd="0" destOrd="0" presId="urn:microsoft.com/office/officeart/2005/8/layout/radial2"/>
    <dgm:cxn modelId="{B4FB4A11-BD9F-4FFD-8E0B-67E46BB088F3}" type="presOf" srcId="{2E0DEB9D-F5CD-4FE0-84EE-835D98A22A0A}" destId="{64C1CE37-7662-4113-9124-AC940FCFB4B8}" srcOrd="0" destOrd="0" presId="urn:microsoft.com/office/officeart/2005/8/layout/radial2"/>
    <dgm:cxn modelId="{1D2E3992-170E-444E-B817-6DC13D431E64}" type="presOf" srcId="{61C42DFB-877A-4F2C-95DD-C9DEBEBEE1E2}" destId="{A69F66D0-51DD-405A-AC3A-498FDAC9FC2A}" srcOrd="0" destOrd="1" presId="urn:microsoft.com/office/officeart/2005/8/layout/radial2"/>
    <dgm:cxn modelId="{78198C2F-F3EB-44A1-8E60-5C07265156D3}" srcId="{77B44A44-8A3A-4C3C-AF18-31FD2922F5D9}" destId="{EB8FE1A3-276A-4096-A000-80185F07A369}" srcOrd="0" destOrd="0" parTransId="{2E0DEB9D-F5CD-4FE0-84EE-835D98A22A0A}" sibTransId="{F2527193-4E39-42E7-B54C-5686F25E8972}"/>
    <dgm:cxn modelId="{EA8CE904-C39C-4C37-B4DD-939B2AFA6629}" type="presOf" srcId="{CB74A57E-B0AB-4B35-9185-87D6BBED881A}" destId="{C672AEB3-BCFA-46F4-AF03-C105F4D0A307}" srcOrd="0" destOrd="0" presId="urn:microsoft.com/office/officeart/2005/8/layout/radial2"/>
    <dgm:cxn modelId="{E5841122-49E1-49DD-AD55-D9BA6129BE93}" type="presOf" srcId="{4B231504-4EA8-47F0-AA62-006717D68C85}" destId="{A7F22E3B-FFE8-4C57-B54A-03A7DBE9E753}" srcOrd="0" destOrd="1" presId="urn:microsoft.com/office/officeart/2005/8/layout/radial2"/>
    <dgm:cxn modelId="{FBBF4B80-38FE-4CC5-86D0-64C0D405806D}" type="presOf" srcId="{88A0D5BF-6A99-4EE2-89E8-DBC244FFCC90}" destId="{A69F66D0-51DD-405A-AC3A-498FDAC9FC2A}" srcOrd="0" destOrd="0" presId="urn:microsoft.com/office/officeart/2005/8/layout/radial2"/>
    <dgm:cxn modelId="{CC7566ED-C438-420D-8985-00C3EC31F7A4}" type="presOf" srcId="{EB8FE1A3-276A-4096-A000-80185F07A369}" destId="{7718168D-D5A7-4DE9-B792-B8D375FAE4E3}" srcOrd="0" destOrd="0" presId="urn:microsoft.com/office/officeart/2005/8/layout/radial2"/>
    <dgm:cxn modelId="{F09D7B42-642C-43C6-B549-EC6B43DA9DC0}" type="presOf" srcId="{77B44A44-8A3A-4C3C-AF18-31FD2922F5D9}" destId="{B3F35F7C-1B8C-4CB0-BBC8-4E7B497B4DC4}" srcOrd="0" destOrd="0" presId="urn:microsoft.com/office/officeart/2005/8/layout/radial2"/>
    <dgm:cxn modelId="{FF100DBD-08AB-456E-8889-A90A126FAC02}" type="presOf" srcId="{9CE9DCA6-A6DD-4C89-BFDB-010832162CEE}" destId="{A7F22E3B-FFE8-4C57-B54A-03A7DBE9E753}" srcOrd="0" destOrd="0" presId="urn:microsoft.com/office/officeart/2005/8/layout/radial2"/>
    <dgm:cxn modelId="{DD0EC7B5-FC6D-4E51-BD09-15A30F44BC38}" srcId="{9EA55AEE-5304-4B10-9876-B893CA7AA0CA}" destId="{88A0D5BF-6A99-4EE2-89E8-DBC244FFCC90}" srcOrd="0" destOrd="0" parTransId="{30E3E47C-7151-4D06-8A16-31F1C0ADC019}" sibTransId="{F923317E-9003-4980-ACE8-F63849D098AE}"/>
    <dgm:cxn modelId="{602D7233-860A-4149-BA3C-E550529A907F}" type="presParOf" srcId="{B3F35F7C-1B8C-4CB0-BBC8-4E7B497B4DC4}" destId="{60687EFD-E918-4968-BAE4-2C880D9CBF64}" srcOrd="0" destOrd="0" presId="urn:microsoft.com/office/officeart/2005/8/layout/radial2"/>
    <dgm:cxn modelId="{C3EEE16A-F2C7-4442-97F5-A53E60B00B23}" type="presParOf" srcId="{60687EFD-E918-4968-BAE4-2C880D9CBF64}" destId="{2A9E154E-2B1F-48D5-85EC-E28A9F7EC175}" srcOrd="0" destOrd="0" presId="urn:microsoft.com/office/officeart/2005/8/layout/radial2"/>
    <dgm:cxn modelId="{B96969FF-48EF-456A-982B-0A8744B7B629}" type="presParOf" srcId="{2A9E154E-2B1F-48D5-85EC-E28A9F7EC175}" destId="{11196A27-3402-485D-A627-C9A7D4BEFCF1}" srcOrd="0" destOrd="0" presId="urn:microsoft.com/office/officeart/2005/8/layout/radial2"/>
    <dgm:cxn modelId="{686FF101-12B0-4D30-89BE-28D653634501}" type="presParOf" srcId="{2A9E154E-2B1F-48D5-85EC-E28A9F7EC175}" destId="{E1B966EF-9BDB-4FF5-8A40-6A4B2A3EA736}" srcOrd="1" destOrd="0" presId="urn:microsoft.com/office/officeart/2005/8/layout/radial2"/>
    <dgm:cxn modelId="{0C33DC49-D1E4-4C60-938D-CEB2CD7B6B2D}" type="presParOf" srcId="{60687EFD-E918-4968-BAE4-2C880D9CBF64}" destId="{64C1CE37-7662-4113-9124-AC940FCFB4B8}" srcOrd="1" destOrd="0" presId="urn:microsoft.com/office/officeart/2005/8/layout/radial2"/>
    <dgm:cxn modelId="{6906B939-05D4-4705-8BD4-2B14EB501959}" type="presParOf" srcId="{60687EFD-E918-4968-BAE4-2C880D9CBF64}" destId="{31C9A158-5DCD-4161-9B8D-804079F7CE41}" srcOrd="2" destOrd="0" presId="urn:microsoft.com/office/officeart/2005/8/layout/radial2"/>
    <dgm:cxn modelId="{A4642868-7A1C-4F69-84F8-D65AE1315B12}" type="presParOf" srcId="{31C9A158-5DCD-4161-9B8D-804079F7CE41}" destId="{7718168D-D5A7-4DE9-B792-B8D375FAE4E3}" srcOrd="0" destOrd="0" presId="urn:microsoft.com/office/officeart/2005/8/layout/radial2"/>
    <dgm:cxn modelId="{71F9F5A0-8B68-4B38-8008-3025432A6135}" type="presParOf" srcId="{31C9A158-5DCD-4161-9B8D-804079F7CE41}" destId="{A7F22E3B-FFE8-4C57-B54A-03A7DBE9E753}" srcOrd="1" destOrd="0" presId="urn:microsoft.com/office/officeart/2005/8/layout/radial2"/>
    <dgm:cxn modelId="{25FBB12D-23AB-4239-8249-9B30C9B22BA1}" type="presParOf" srcId="{60687EFD-E918-4968-BAE4-2C880D9CBF64}" destId="{C672AEB3-BCFA-46F4-AF03-C105F4D0A307}" srcOrd="3" destOrd="0" presId="urn:microsoft.com/office/officeart/2005/8/layout/radial2"/>
    <dgm:cxn modelId="{050E2CFA-EB35-4E55-B493-2B262EFFDCBE}" type="presParOf" srcId="{60687EFD-E918-4968-BAE4-2C880D9CBF64}" destId="{BD10ECDD-5FD1-466B-B38C-99CF78B03DA7}" srcOrd="4" destOrd="0" presId="urn:microsoft.com/office/officeart/2005/8/layout/radial2"/>
    <dgm:cxn modelId="{326F080A-84D5-4B25-8E8F-6F70781853B3}" type="presParOf" srcId="{BD10ECDD-5FD1-466B-B38C-99CF78B03DA7}" destId="{9BC4F1AF-972A-4E8B-96B6-603F9D6001A3}" srcOrd="0" destOrd="0" presId="urn:microsoft.com/office/officeart/2005/8/layout/radial2"/>
    <dgm:cxn modelId="{679F8058-1270-40F0-A0C1-C83CCF2D51F7}" type="presParOf" srcId="{BD10ECDD-5FD1-466B-B38C-99CF78B03DA7}" destId="{A69F66D0-51DD-405A-AC3A-498FDAC9FC2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FF1A46-8449-4A1F-A61D-A87BA320BDD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C195E2D2-8EDF-49A9-A531-55AC4EB4AAE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7F6A9E5-8285-413E-8D7B-CB830452EFE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DA6B57A5-40BC-4ABC-A90F-3C617C75FBB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4">
            <a:tint val="50000"/>
            <a:hueOff val="-1327094"/>
            <a:satOff val="7537"/>
            <a:lumOff val="598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E39613E-3B66-400C-A887-27402DBA70B8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4CB8E58B-A599-40DA-BFC3-E924DF4DC8C2}">
      <dsp:nvSpPr>
        <dsp:cNvPr id="0" name=""/>
        <dsp:cNvSpPr/>
      </dsp:nvSpPr>
      <dsp:spPr>
        <a:xfrm>
          <a:off x="4370689" y="289462"/>
          <a:ext cx="1507145" cy="1507145"/>
        </a:xfrm>
        <a:prstGeom prst="ellipse">
          <a:avLst/>
        </a:prstGeom>
        <a:solidFill>
          <a:schemeClr val="accent4">
            <a:tint val="50000"/>
            <a:hueOff val="-2654188"/>
            <a:satOff val="15073"/>
            <a:lumOff val="119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1E95F27-EFDD-44B1-B4AF-2FC55ECE71E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06616116-F499-4490-A037-A189375685B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5973816-17B6-4D53-8C1D-7D58D32587F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22AA9-0B6A-433A-99DC-C5CFB6CB72A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6C5B69-5847-40B0-A505-47E6A073D4E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021C833-2B16-4D11-B4CC-F4D3464C0B8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E3557A0C-FD82-4A70-876D-52C978EE5C3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3E3739-ED85-4F44-87FD-86FCC34F8B69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BE2AE9D-388D-4CE5-BDDE-1822E7A48BD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2AEB3-BCFA-46F4-AF03-C105F4D0A30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1CE37-7662-4113-9124-AC940FCFB4B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B966EF-9BDB-4FF5-8A40-6A4B2A3EA736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18168D-D5A7-4DE9-B792-B8D375FAE4E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A7F22E3B-FFE8-4C57-B54A-03A7DBE9E753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9BC4F1AF-972A-4E8B-96B6-603F9D6001A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69F66D0-51DD-405A-AC3A-498FDAC9FC2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accent1">
                <a:lumMod val="5000"/>
                <a:lumOff val="95000"/>
              </a:schemeClr>
            </a:gs>
            <a:gs pos="100000">
              <a:srgbClr val="0070C0"/>
            </a:gs>
            <a:gs pos="4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741" y="2311578"/>
            <a:ext cx="6182518" cy="454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515106"/>
              </p:ext>
            </p:extLst>
          </p:nvPr>
        </p:nvGraphicFramePr>
        <p:xfrm>
          <a:off x="323528" y="1433843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812" y="1700808"/>
            <a:ext cx="1512168" cy="151216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40789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58798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4648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2238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2022-11-28T06:57:24Z</dcterms:modified>
</cp:coreProperties>
</file>