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FF33CC"/>
    <a:srgbClr val="FF66CC"/>
    <a:srgbClr val="FF339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6B5543-6167-455D-8BFA-C7F2C66F30BD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0F2550AF-E1CF-4B16-87CF-C88387D6FAE4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A051D8D0-6570-4B43-A3DA-DD45FEE43BF3}" type="parTrans" cxnId="{B23242EA-170C-49BE-85B3-89AA6E429674}">
      <dgm:prSet/>
      <dgm:spPr/>
      <dgm:t>
        <a:bodyPr/>
        <a:lstStyle/>
        <a:p>
          <a:endParaRPr lang="zh-TW" altLang="en-US"/>
        </a:p>
      </dgm:t>
    </dgm:pt>
    <dgm:pt modelId="{76FF17B7-31F7-4D4F-81EA-FC6905352491}" type="sibTrans" cxnId="{B23242EA-170C-49BE-85B3-89AA6E429674}">
      <dgm:prSet/>
      <dgm:spPr/>
      <dgm:t>
        <a:bodyPr/>
        <a:lstStyle/>
        <a:p>
          <a:endParaRPr lang="zh-TW" altLang="en-US"/>
        </a:p>
      </dgm:t>
    </dgm:pt>
    <dgm:pt modelId="{5BD25BE9-C66D-409E-A814-EEDA9D715085}">
      <dgm:prSet/>
      <dgm:spPr/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C1B9A2F0-2FB7-4844-B20D-E64FC719FDB2}" type="parTrans" cxnId="{A92CFC14-86BF-4029-A265-44CDC13D73BC}">
      <dgm:prSet/>
      <dgm:spPr/>
      <dgm:t>
        <a:bodyPr/>
        <a:lstStyle/>
        <a:p>
          <a:endParaRPr lang="zh-TW" altLang="en-US"/>
        </a:p>
      </dgm:t>
    </dgm:pt>
    <dgm:pt modelId="{74C3F39F-BCA8-455E-A2E7-195D93ED9CB4}" type="sibTrans" cxnId="{A92CFC14-86BF-4029-A265-44CDC13D73BC}">
      <dgm:prSet/>
      <dgm:spPr/>
      <dgm:t>
        <a:bodyPr/>
        <a:lstStyle/>
        <a:p>
          <a:endParaRPr lang="zh-TW" altLang="en-US"/>
        </a:p>
      </dgm:t>
    </dgm:pt>
    <dgm:pt modelId="{CA3EFFE5-9E22-4B61-A74D-91103104DCF5}">
      <dgm:prSet/>
      <dgm:spPr/>
      <dgm:t>
        <a:bodyPr/>
        <a:lstStyle/>
        <a:p>
          <a:pPr rtl="0"/>
          <a:r>
            <a:rPr lang="zh-TW" dirty="0" smtClean="0"/>
            <a:t>噴</a:t>
          </a:r>
          <a:r>
            <a:rPr lang="en-US" dirty="0" smtClean="0"/>
            <a:t>75%</a:t>
          </a:r>
          <a:r>
            <a:rPr lang="zh-TW" dirty="0" smtClean="0"/>
            <a:t>酒精搓洗雙手</a:t>
          </a:r>
          <a:r>
            <a:rPr lang="en-US" dirty="0" smtClean="0"/>
            <a:t>20-30</a:t>
          </a:r>
          <a:r>
            <a:rPr lang="zh-TW" dirty="0" smtClean="0"/>
            <a:t>秒</a:t>
          </a:r>
          <a:endParaRPr lang="zh-TW" dirty="0"/>
        </a:p>
      </dgm:t>
    </dgm:pt>
    <dgm:pt modelId="{980165A6-5C10-499A-9631-67329CCB91E9}" type="parTrans" cxnId="{AA9BEF5E-36CC-4E3B-983F-CD3A62BFD245}">
      <dgm:prSet/>
      <dgm:spPr/>
      <dgm:t>
        <a:bodyPr/>
        <a:lstStyle/>
        <a:p>
          <a:endParaRPr lang="zh-TW" altLang="en-US"/>
        </a:p>
      </dgm:t>
    </dgm:pt>
    <dgm:pt modelId="{A1FA5742-AA16-43AD-8C95-49317A610B0C}" type="sibTrans" cxnId="{AA9BEF5E-36CC-4E3B-983F-CD3A62BFD245}">
      <dgm:prSet/>
      <dgm:spPr/>
      <dgm:t>
        <a:bodyPr/>
        <a:lstStyle/>
        <a:p>
          <a:endParaRPr lang="zh-TW" altLang="en-US"/>
        </a:p>
      </dgm:t>
    </dgm:pt>
    <dgm:pt modelId="{EB8985B0-BE9F-45D3-ABF8-84B032298D07}">
      <dgm:prSet/>
      <dgm:spPr/>
      <dgm:t>
        <a:bodyPr/>
        <a:lstStyle/>
        <a:p>
          <a:pPr rtl="0"/>
          <a:r>
            <a:rPr lang="zh-TW" dirty="0" smtClean="0"/>
            <a:t>有發燒、呼吸道症狀速就醫</a:t>
          </a:r>
          <a:endParaRPr lang="zh-TW" dirty="0"/>
        </a:p>
      </dgm:t>
    </dgm:pt>
    <dgm:pt modelId="{D4D7AE2B-C196-4EEC-ABA1-FD73AE7670EF}" type="parTrans" cxnId="{DBDAA617-DBC8-47F8-A49E-D019DC52C65D}">
      <dgm:prSet/>
      <dgm:spPr/>
      <dgm:t>
        <a:bodyPr/>
        <a:lstStyle/>
        <a:p>
          <a:endParaRPr lang="zh-TW" altLang="en-US"/>
        </a:p>
      </dgm:t>
    </dgm:pt>
    <dgm:pt modelId="{A88BF0AE-3456-417B-9DB7-D7FCECFD0C6A}" type="sibTrans" cxnId="{DBDAA617-DBC8-47F8-A49E-D019DC52C65D}">
      <dgm:prSet/>
      <dgm:spPr/>
      <dgm:t>
        <a:bodyPr/>
        <a:lstStyle/>
        <a:p>
          <a:endParaRPr lang="zh-TW" altLang="en-US"/>
        </a:p>
      </dgm:t>
    </dgm:pt>
    <dgm:pt modelId="{21D2FBA3-1440-4295-8FC2-3F6C90E1D659}" type="pres">
      <dgm:prSet presAssocID="{2D6B5543-6167-455D-8BFA-C7F2C66F30B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BE8B98B-1998-428E-87C9-E947C4C9802F}" type="pres">
      <dgm:prSet presAssocID="{2D6B5543-6167-455D-8BFA-C7F2C66F30BD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8977C962-12EB-4948-A014-8CE2B58D0EDB}" type="pres">
      <dgm:prSet presAssocID="{2D6B5543-6167-455D-8BFA-C7F2C66F30BD}" presName="linComp" presStyleCnt="0"/>
      <dgm:spPr/>
      <dgm:t>
        <a:bodyPr/>
        <a:lstStyle/>
        <a:p>
          <a:endParaRPr lang="zh-TW" altLang="en-US"/>
        </a:p>
      </dgm:t>
    </dgm:pt>
    <dgm:pt modelId="{6FFFBD9F-1985-459D-A8D4-D00A9DCE88DD}" type="pres">
      <dgm:prSet presAssocID="{0F2550AF-E1CF-4B16-87CF-C88387D6FAE4}" presName="compNode" presStyleCnt="0"/>
      <dgm:spPr/>
      <dgm:t>
        <a:bodyPr/>
        <a:lstStyle/>
        <a:p>
          <a:endParaRPr lang="zh-TW" altLang="en-US"/>
        </a:p>
      </dgm:t>
    </dgm:pt>
    <dgm:pt modelId="{09DA64AA-5992-4AE8-81B2-4C55D148F472}" type="pres">
      <dgm:prSet presAssocID="{0F2550AF-E1CF-4B16-87CF-C88387D6FAE4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AB2225A8-633E-4237-B4E7-E153AC68763C}" type="pres">
      <dgm:prSet presAssocID="{0F2550AF-E1CF-4B16-87CF-C88387D6FAE4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759833F-80EF-4BB2-B082-C1EA717FAA76}" type="pres">
      <dgm:prSet presAssocID="{0F2550AF-E1CF-4B16-87CF-C88387D6FAE4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890309AF-B92C-4AF9-90C2-4192251625D7}" type="pres">
      <dgm:prSet presAssocID="{0F2550AF-E1CF-4B16-87CF-C88387D6FAE4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1DC2B32B-74F5-45BB-829A-2F3ED0C91A6F}" type="pres">
      <dgm:prSet presAssocID="{76FF17B7-31F7-4D4F-81EA-FC690535249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3948B0F-187F-4D8F-8147-9930277FEA92}" type="pres">
      <dgm:prSet presAssocID="{5BD25BE9-C66D-409E-A814-EEDA9D715085}" presName="compNode" presStyleCnt="0"/>
      <dgm:spPr/>
      <dgm:t>
        <a:bodyPr/>
        <a:lstStyle/>
        <a:p>
          <a:endParaRPr lang="zh-TW" altLang="en-US"/>
        </a:p>
      </dgm:t>
    </dgm:pt>
    <dgm:pt modelId="{E76FD993-5948-49D6-AA99-4BCDC609FA52}" type="pres">
      <dgm:prSet presAssocID="{5BD25BE9-C66D-409E-A814-EEDA9D715085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972AADDD-B1EB-42DB-AEA8-39DB2D62837C}" type="pres">
      <dgm:prSet presAssocID="{5BD25BE9-C66D-409E-A814-EEDA9D715085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48D50C6-A800-4259-BFC0-8465A008E596}" type="pres">
      <dgm:prSet presAssocID="{5BD25BE9-C66D-409E-A814-EEDA9D715085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48081B5C-9098-44D9-94E5-2AE306A6F6B2}" type="pres">
      <dgm:prSet presAssocID="{5BD25BE9-C66D-409E-A814-EEDA9D715085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43F8ABC9-8A9C-4080-8CDA-51C1DE6DE86C}" type="pres">
      <dgm:prSet presAssocID="{74C3F39F-BCA8-455E-A2E7-195D93ED9CB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92EC2E2-7B63-497B-9B0A-AEEAD23DFFEC}" type="pres">
      <dgm:prSet presAssocID="{CA3EFFE5-9E22-4B61-A74D-91103104DCF5}" presName="compNode" presStyleCnt="0"/>
      <dgm:spPr/>
      <dgm:t>
        <a:bodyPr/>
        <a:lstStyle/>
        <a:p>
          <a:endParaRPr lang="zh-TW" altLang="en-US"/>
        </a:p>
      </dgm:t>
    </dgm:pt>
    <dgm:pt modelId="{CC570120-8077-4B5D-9656-AA6B2EBFEDA9}" type="pres">
      <dgm:prSet presAssocID="{CA3EFFE5-9E22-4B61-A74D-91103104DCF5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8159CCCB-5C22-4D60-8BBE-8989564F2736}" type="pres">
      <dgm:prSet presAssocID="{CA3EFFE5-9E22-4B61-A74D-91103104DCF5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71759E8-F764-44B2-AE2C-75F3F8FFFEA4}" type="pres">
      <dgm:prSet presAssocID="{CA3EFFE5-9E22-4B61-A74D-91103104DCF5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5CE95AB3-FAB5-40C9-99BA-912A6087C80B}" type="pres">
      <dgm:prSet presAssocID="{CA3EFFE5-9E22-4B61-A74D-91103104DCF5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3A81650-F413-4ACD-8E89-BEF84E9DA309}" type="pres">
      <dgm:prSet presAssocID="{A1FA5742-AA16-43AD-8C95-49317A610B0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5775992-F4A7-43B7-88A2-148D94097707}" type="pres">
      <dgm:prSet presAssocID="{EB8985B0-BE9F-45D3-ABF8-84B032298D07}" presName="compNode" presStyleCnt="0"/>
      <dgm:spPr/>
      <dgm:t>
        <a:bodyPr/>
        <a:lstStyle/>
        <a:p>
          <a:endParaRPr lang="zh-TW" altLang="en-US"/>
        </a:p>
      </dgm:t>
    </dgm:pt>
    <dgm:pt modelId="{23A1B499-0C6F-4D2D-B6E2-07D30DB63C6C}" type="pres">
      <dgm:prSet presAssocID="{EB8985B0-BE9F-45D3-ABF8-84B032298D07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9B438151-3392-4464-9A2C-E32BBBFAC77D}" type="pres">
      <dgm:prSet presAssocID="{EB8985B0-BE9F-45D3-ABF8-84B032298D07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B6BEFAD-718B-4DE8-B806-6C107531684B}" type="pres">
      <dgm:prSet presAssocID="{EB8985B0-BE9F-45D3-ABF8-84B032298D07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268752A7-E9CF-4159-926F-24061047AB82}" type="pres">
      <dgm:prSet presAssocID="{EB8985B0-BE9F-45D3-ABF8-84B032298D07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646D2CC4-39B0-4C9F-9AE7-9A68FE9E6496}" type="presOf" srcId="{CA3EFFE5-9E22-4B61-A74D-91103104DCF5}" destId="{8159CCCB-5C22-4D60-8BBE-8989564F2736}" srcOrd="1" destOrd="0" presId="urn:microsoft.com/office/officeart/2005/8/layout/hList7"/>
    <dgm:cxn modelId="{C256448F-0D61-4F9B-BC41-7442F0416BC6}" type="presOf" srcId="{74C3F39F-BCA8-455E-A2E7-195D93ED9CB4}" destId="{43F8ABC9-8A9C-4080-8CDA-51C1DE6DE86C}" srcOrd="0" destOrd="0" presId="urn:microsoft.com/office/officeart/2005/8/layout/hList7"/>
    <dgm:cxn modelId="{AF68C026-1701-43F3-AB09-775193912316}" type="presOf" srcId="{0F2550AF-E1CF-4B16-87CF-C88387D6FAE4}" destId="{09DA64AA-5992-4AE8-81B2-4C55D148F472}" srcOrd="0" destOrd="0" presId="urn:microsoft.com/office/officeart/2005/8/layout/hList7"/>
    <dgm:cxn modelId="{22DEC80D-B68A-4865-89D8-62054A9852EE}" type="presOf" srcId="{EB8985B0-BE9F-45D3-ABF8-84B032298D07}" destId="{9B438151-3392-4464-9A2C-E32BBBFAC77D}" srcOrd="1" destOrd="0" presId="urn:microsoft.com/office/officeart/2005/8/layout/hList7"/>
    <dgm:cxn modelId="{DBDAA617-DBC8-47F8-A49E-D019DC52C65D}" srcId="{2D6B5543-6167-455D-8BFA-C7F2C66F30BD}" destId="{EB8985B0-BE9F-45D3-ABF8-84B032298D07}" srcOrd="3" destOrd="0" parTransId="{D4D7AE2B-C196-4EEC-ABA1-FD73AE7670EF}" sibTransId="{A88BF0AE-3456-417B-9DB7-D7FCECFD0C6A}"/>
    <dgm:cxn modelId="{A92CFC14-86BF-4029-A265-44CDC13D73BC}" srcId="{2D6B5543-6167-455D-8BFA-C7F2C66F30BD}" destId="{5BD25BE9-C66D-409E-A814-EEDA9D715085}" srcOrd="1" destOrd="0" parTransId="{C1B9A2F0-2FB7-4844-B20D-E64FC719FDB2}" sibTransId="{74C3F39F-BCA8-455E-A2E7-195D93ED9CB4}"/>
    <dgm:cxn modelId="{C3000DB9-A746-409E-8CF8-C1F8AA686A8F}" type="presOf" srcId="{CA3EFFE5-9E22-4B61-A74D-91103104DCF5}" destId="{CC570120-8077-4B5D-9656-AA6B2EBFEDA9}" srcOrd="0" destOrd="0" presId="urn:microsoft.com/office/officeart/2005/8/layout/hList7"/>
    <dgm:cxn modelId="{E654737C-FF89-4BA3-9109-A3529607C287}" type="presOf" srcId="{0F2550AF-E1CF-4B16-87CF-C88387D6FAE4}" destId="{AB2225A8-633E-4237-B4E7-E153AC68763C}" srcOrd="1" destOrd="0" presId="urn:microsoft.com/office/officeart/2005/8/layout/hList7"/>
    <dgm:cxn modelId="{3DFBF0D2-C396-4361-AB8B-404134456BEC}" type="presOf" srcId="{EB8985B0-BE9F-45D3-ABF8-84B032298D07}" destId="{23A1B499-0C6F-4D2D-B6E2-07D30DB63C6C}" srcOrd="0" destOrd="0" presId="urn:microsoft.com/office/officeart/2005/8/layout/hList7"/>
    <dgm:cxn modelId="{9B33D6FC-5CE4-4183-B2C2-170C9F44F596}" type="presOf" srcId="{2D6B5543-6167-455D-8BFA-C7F2C66F30BD}" destId="{21D2FBA3-1440-4295-8FC2-3F6C90E1D659}" srcOrd="0" destOrd="0" presId="urn:microsoft.com/office/officeart/2005/8/layout/hList7"/>
    <dgm:cxn modelId="{C47C9DAF-E61D-4235-8C68-B507E87DE750}" type="presOf" srcId="{5BD25BE9-C66D-409E-A814-EEDA9D715085}" destId="{972AADDD-B1EB-42DB-AEA8-39DB2D62837C}" srcOrd="1" destOrd="0" presId="urn:microsoft.com/office/officeart/2005/8/layout/hList7"/>
    <dgm:cxn modelId="{C6C8035F-CF27-4947-A2E0-B5B5B7E838FC}" type="presOf" srcId="{5BD25BE9-C66D-409E-A814-EEDA9D715085}" destId="{E76FD993-5948-49D6-AA99-4BCDC609FA52}" srcOrd="0" destOrd="0" presId="urn:microsoft.com/office/officeart/2005/8/layout/hList7"/>
    <dgm:cxn modelId="{AA9BEF5E-36CC-4E3B-983F-CD3A62BFD245}" srcId="{2D6B5543-6167-455D-8BFA-C7F2C66F30BD}" destId="{CA3EFFE5-9E22-4B61-A74D-91103104DCF5}" srcOrd="2" destOrd="0" parTransId="{980165A6-5C10-499A-9631-67329CCB91E9}" sibTransId="{A1FA5742-AA16-43AD-8C95-49317A610B0C}"/>
    <dgm:cxn modelId="{92A969E0-BC13-4E5F-BF40-4EC4D65D0E7A}" type="presOf" srcId="{A1FA5742-AA16-43AD-8C95-49317A610B0C}" destId="{03A81650-F413-4ACD-8E89-BEF84E9DA309}" srcOrd="0" destOrd="0" presId="urn:microsoft.com/office/officeart/2005/8/layout/hList7"/>
    <dgm:cxn modelId="{C78F64E3-011A-48C4-ACE9-880B52D24E1A}" type="presOf" srcId="{76FF17B7-31F7-4D4F-81EA-FC6905352491}" destId="{1DC2B32B-74F5-45BB-829A-2F3ED0C91A6F}" srcOrd="0" destOrd="0" presId="urn:microsoft.com/office/officeart/2005/8/layout/hList7"/>
    <dgm:cxn modelId="{B23242EA-170C-49BE-85B3-89AA6E429674}" srcId="{2D6B5543-6167-455D-8BFA-C7F2C66F30BD}" destId="{0F2550AF-E1CF-4B16-87CF-C88387D6FAE4}" srcOrd="0" destOrd="0" parTransId="{A051D8D0-6570-4B43-A3DA-DD45FEE43BF3}" sibTransId="{76FF17B7-31F7-4D4F-81EA-FC6905352491}"/>
    <dgm:cxn modelId="{158AAB4D-083B-4832-A149-8AB1DD9E6DD5}" type="presParOf" srcId="{21D2FBA3-1440-4295-8FC2-3F6C90E1D659}" destId="{8BE8B98B-1998-428E-87C9-E947C4C9802F}" srcOrd="0" destOrd="0" presId="urn:microsoft.com/office/officeart/2005/8/layout/hList7"/>
    <dgm:cxn modelId="{C1ABA1E7-F355-46B4-9680-AC8FBD3F9E94}" type="presParOf" srcId="{21D2FBA3-1440-4295-8FC2-3F6C90E1D659}" destId="{8977C962-12EB-4948-A014-8CE2B58D0EDB}" srcOrd="1" destOrd="0" presId="urn:microsoft.com/office/officeart/2005/8/layout/hList7"/>
    <dgm:cxn modelId="{88609AD5-7F62-420E-BCDC-C65BAEDCAF45}" type="presParOf" srcId="{8977C962-12EB-4948-A014-8CE2B58D0EDB}" destId="{6FFFBD9F-1985-459D-A8D4-D00A9DCE88DD}" srcOrd="0" destOrd="0" presId="urn:microsoft.com/office/officeart/2005/8/layout/hList7"/>
    <dgm:cxn modelId="{E4A52C0B-E172-4DC6-887D-761C41C9ED6F}" type="presParOf" srcId="{6FFFBD9F-1985-459D-A8D4-D00A9DCE88DD}" destId="{09DA64AA-5992-4AE8-81B2-4C55D148F472}" srcOrd="0" destOrd="0" presId="urn:microsoft.com/office/officeart/2005/8/layout/hList7"/>
    <dgm:cxn modelId="{4A056125-6EE4-42EB-8574-BAD8EFB3B73F}" type="presParOf" srcId="{6FFFBD9F-1985-459D-A8D4-D00A9DCE88DD}" destId="{AB2225A8-633E-4237-B4E7-E153AC68763C}" srcOrd="1" destOrd="0" presId="urn:microsoft.com/office/officeart/2005/8/layout/hList7"/>
    <dgm:cxn modelId="{DEBAD94C-3994-404F-8248-01F183447F44}" type="presParOf" srcId="{6FFFBD9F-1985-459D-A8D4-D00A9DCE88DD}" destId="{D759833F-80EF-4BB2-B082-C1EA717FAA76}" srcOrd="2" destOrd="0" presId="urn:microsoft.com/office/officeart/2005/8/layout/hList7"/>
    <dgm:cxn modelId="{BB199AD3-2824-4EB6-94FA-05DE167399FD}" type="presParOf" srcId="{6FFFBD9F-1985-459D-A8D4-D00A9DCE88DD}" destId="{890309AF-B92C-4AF9-90C2-4192251625D7}" srcOrd="3" destOrd="0" presId="urn:microsoft.com/office/officeart/2005/8/layout/hList7"/>
    <dgm:cxn modelId="{3BA734A5-F787-4963-AF4E-D2860F33F707}" type="presParOf" srcId="{8977C962-12EB-4948-A014-8CE2B58D0EDB}" destId="{1DC2B32B-74F5-45BB-829A-2F3ED0C91A6F}" srcOrd="1" destOrd="0" presId="urn:microsoft.com/office/officeart/2005/8/layout/hList7"/>
    <dgm:cxn modelId="{047DDAB5-95AF-421C-A9BA-6765A3120BAA}" type="presParOf" srcId="{8977C962-12EB-4948-A014-8CE2B58D0EDB}" destId="{F3948B0F-187F-4D8F-8147-9930277FEA92}" srcOrd="2" destOrd="0" presId="urn:microsoft.com/office/officeart/2005/8/layout/hList7"/>
    <dgm:cxn modelId="{1FB8C057-6CE6-4F26-8308-B3400C3F75DA}" type="presParOf" srcId="{F3948B0F-187F-4D8F-8147-9930277FEA92}" destId="{E76FD993-5948-49D6-AA99-4BCDC609FA52}" srcOrd="0" destOrd="0" presId="urn:microsoft.com/office/officeart/2005/8/layout/hList7"/>
    <dgm:cxn modelId="{1BC7279D-6283-4738-A1DE-527EB873F675}" type="presParOf" srcId="{F3948B0F-187F-4D8F-8147-9930277FEA92}" destId="{972AADDD-B1EB-42DB-AEA8-39DB2D62837C}" srcOrd="1" destOrd="0" presId="urn:microsoft.com/office/officeart/2005/8/layout/hList7"/>
    <dgm:cxn modelId="{D8641811-FC9A-4980-8FD9-9B81C25BB086}" type="presParOf" srcId="{F3948B0F-187F-4D8F-8147-9930277FEA92}" destId="{648D50C6-A800-4259-BFC0-8465A008E596}" srcOrd="2" destOrd="0" presId="urn:microsoft.com/office/officeart/2005/8/layout/hList7"/>
    <dgm:cxn modelId="{19DC7050-40A5-4B23-BCEB-A2132D1862D7}" type="presParOf" srcId="{F3948B0F-187F-4D8F-8147-9930277FEA92}" destId="{48081B5C-9098-44D9-94E5-2AE306A6F6B2}" srcOrd="3" destOrd="0" presId="urn:microsoft.com/office/officeart/2005/8/layout/hList7"/>
    <dgm:cxn modelId="{8AF13E4E-84F9-4884-8749-547C6E00706B}" type="presParOf" srcId="{8977C962-12EB-4948-A014-8CE2B58D0EDB}" destId="{43F8ABC9-8A9C-4080-8CDA-51C1DE6DE86C}" srcOrd="3" destOrd="0" presId="urn:microsoft.com/office/officeart/2005/8/layout/hList7"/>
    <dgm:cxn modelId="{E1D297B1-71A1-4A2A-BB3C-B251E39B42B8}" type="presParOf" srcId="{8977C962-12EB-4948-A014-8CE2B58D0EDB}" destId="{C92EC2E2-7B63-497B-9B0A-AEEAD23DFFEC}" srcOrd="4" destOrd="0" presId="urn:microsoft.com/office/officeart/2005/8/layout/hList7"/>
    <dgm:cxn modelId="{4F97558D-F4DC-4213-8792-EE94038A1EED}" type="presParOf" srcId="{C92EC2E2-7B63-497B-9B0A-AEEAD23DFFEC}" destId="{CC570120-8077-4B5D-9656-AA6B2EBFEDA9}" srcOrd="0" destOrd="0" presId="urn:microsoft.com/office/officeart/2005/8/layout/hList7"/>
    <dgm:cxn modelId="{EDFBA3D3-5CF3-4022-A191-5A889298FD4E}" type="presParOf" srcId="{C92EC2E2-7B63-497B-9B0A-AEEAD23DFFEC}" destId="{8159CCCB-5C22-4D60-8BBE-8989564F2736}" srcOrd="1" destOrd="0" presId="urn:microsoft.com/office/officeart/2005/8/layout/hList7"/>
    <dgm:cxn modelId="{BC7EB176-8374-42DA-AB4C-071CD54AE055}" type="presParOf" srcId="{C92EC2E2-7B63-497B-9B0A-AEEAD23DFFEC}" destId="{271759E8-F764-44B2-AE2C-75F3F8FFFEA4}" srcOrd="2" destOrd="0" presId="urn:microsoft.com/office/officeart/2005/8/layout/hList7"/>
    <dgm:cxn modelId="{FBACE0A0-6E3B-44E7-BBD7-7E199B1401E7}" type="presParOf" srcId="{C92EC2E2-7B63-497B-9B0A-AEEAD23DFFEC}" destId="{5CE95AB3-FAB5-40C9-99BA-912A6087C80B}" srcOrd="3" destOrd="0" presId="urn:microsoft.com/office/officeart/2005/8/layout/hList7"/>
    <dgm:cxn modelId="{40EC4C5F-34AA-4D9F-BBC5-BE9E2FFE967C}" type="presParOf" srcId="{8977C962-12EB-4948-A014-8CE2B58D0EDB}" destId="{03A81650-F413-4ACD-8E89-BEF84E9DA309}" srcOrd="5" destOrd="0" presId="urn:microsoft.com/office/officeart/2005/8/layout/hList7"/>
    <dgm:cxn modelId="{4AA6C80C-A520-4671-B996-48D08C418628}" type="presParOf" srcId="{8977C962-12EB-4948-A014-8CE2B58D0EDB}" destId="{55775992-F4A7-43B7-88A2-148D94097707}" srcOrd="6" destOrd="0" presId="urn:microsoft.com/office/officeart/2005/8/layout/hList7"/>
    <dgm:cxn modelId="{A043ECEA-1B9C-4023-8FA2-14410E9986A4}" type="presParOf" srcId="{55775992-F4A7-43B7-88A2-148D94097707}" destId="{23A1B499-0C6F-4D2D-B6E2-07D30DB63C6C}" srcOrd="0" destOrd="0" presId="urn:microsoft.com/office/officeart/2005/8/layout/hList7"/>
    <dgm:cxn modelId="{FA79084E-9A66-4A1B-9B08-983E49741295}" type="presParOf" srcId="{55775992-F4A7-43B7-88A2-148D94097707}" destId="{9B438151-3392-4464-9A2C-E32BBBFAC77D}" srcOrd="1" destOrd="0" presId="urn:microsoft.com/office/officeart/2005/8/layout/hList7"/>
    <dgm:cxn modelId="{663F61E9-FB44-4DE7-9217-6719F314CE53}" type="presParOf" srcId="{55775992-F4A7-43B7-88A2-148D94097707}" destId="{3B6BEFAD-718B-4DE8-B806-6C107531684B}" srcOrd="2" destOrd="0" presId="urn:microsoft.com/office/officeart/2005/8/layout/hList7"/>
    <dgm:cxn modelId="{42F24CCA-5CB8-45EA-8803-0D2341C75BD6}" type="presParOf" srcId="{55775992-F4A7-43B7-88A2-148D94097707}" destId="{268752A7-E9CF-4159-926F-24061047AB82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7B934F0-3193-44AD-B33D-5A6F0E423F98}" type="doc">
      <dgm:prSet loTypeId="urn:microsoft.com/office/officeart/2008/layout/TitledPictureBlocks" loCatId="picture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A9191440-9876-4871-86FF-5345FE1AB010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339A42D7-A5F8-4D39-97B0-E98DF8617335}" type="parTrans" cxnId="{21191B9A-0772-46BF-8C23-71C311BD5DB0}">
      <dgm:prSet/>
      <dgm:spPr/>
      <dgm:t>
        <a:bodyPr/>
        <a:lstStyle/>
        <a:p>
          <a:endParaRPr lang="zh-TW" altLang="en-US"/>
        </a:p>
      </dgm:t>
    </dgm:pt>
    <dgm:pt modelId="{B0F5B945-F9E8-43C8-8241-4349ACB7B23D}" type="sibTrans" cxnId="{21191B9A-0772-46BF-8C23-71C311BD5DB0}">
      <dgm:prSet/>
      <dgm:spPr/>
      <dgm:t>
        <a:bodyPr/>
        <a:lstStyle/>
        <a:p>
          <a:endParaRPr lang="zh-TW" altLang="en-US"/>
        </a:p>
      </dgm:t>
    </dgm:pt>
    <dgm:pt modelId="{E4B5D812-2BF5-4C49-B0CD-910713306BAD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D2D784AD-BB4A-4FD7-9CA0-C7BAFDE1F778}" type="parTrans" cxnId="{5A991662-F50B-4731-A5EF-6DF2F88094D0}">
      <dgm:prSet/>
      <dgm:spPr/>
      <dgm:t>
        <a:bodyPr/>
        <a:lstStyle/>
        <a:p>
          <a:endParaRPr lang="zh-TW" altLang="en-US"/>
        </a:p>
      </dgm:t>
    </dgm:pt>
    <dgm:pt modelId="{A3550F5D-3C49-419F-990D-2B8CF644E7CF}" type="sibTrans" cxnId="{5A991662-F50B-4731-A5EF-6DF2F88094D0}">
      <dgm:prSet/>
      <dgm:spPr/>
      <dgm:t>
        <a:bodyPr/>
        <a:lstStyle/>
        <a:p>
          <a:endParaRPr lang="zh-TW" altLang="en-US"/>
        </a:p>
      </dgm:t>
    </dgm:pt>
    <dgm:pt modelId="{FCDFF02A-3349-4970-A517-DC198FE08B37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3490FDD9-DE17-4DAA-9468-21C2E02C9E7D}" type="sibTrans" cxnId="{2C52A839-3446-473D-9086-E70A512F149F}">
      <dgm:prSet/>
      <dgm:spPr/>
      <dgm:t>
        <a:bodyPr/>
        <a:lstStyle/>
        <a:p>
          <a:endParaRPr lang="zh-TW" altLang="en-US"/>
        </a:p>
      </dgm:t>
    </dgm:pt>
    <dgm:pt modelId="{B68B9ABF-15F9-4062-BD79-A8B244AF51C1}" type="parTrans" cxnId="{2C52A839-3446-473D-9086-E70A512F149F}">
      <dgm:prSet/>
      <dgm:spPr/>
      <dgm:t>
        <a:bodyPr/>
        <a:lstStyle/>
        <a:p>
          <a:endParaRPr lang="zh-TW" altLang="en-US"/>
        </a:p>
      </dgm:t>
    </dgm:pt>
    <dgm:pt modelId="{021B641F-DA32-4F3D-9802-5A8A876C19FC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AEA34C04-9998-40F1-906D-310789848183}" type="sibTrans" cxnId="{8F02E949-0A1E-4524-90A2-A50DE2EAF692}">
      <dgm:prSet/>
      <dgm:spPr/>
      <dgm:t>
        <a:bodyPr/>
        <a:lstStyle/>
        <a:p>
          <a:endParaRPr lang="zh-TW" altLang="en-US"/>
        </a:p>
      </dgm:t>
    </dgm:pt>
    <dgm:pt modelId="{8EFADBD8-0EE0-40E9-BDF8-D2B12E4880E1}" type="parTrans" cxnId="{8F02E949-0A1E-4524-90A2-A50DE2EAF692}">
      <dgm:prSet/>
      <dgm:spPr/>
      <dgm:t>
        <a:bodyPr/>
        <a:lstStyle/>
        <a:p>
          <a:endParaRPr lang="zh-TW" altLang="en-US"/>
        </a:p>
      </dgm:t>
    </dgm:pt>
    <dgm:pt modelId="{44B0B2BD-A83E-45B6-966A-B3A5B5F7BBE7}" type="pres">
      <dgm:prSet presAssocID="{C7B934F0-3193-44AD-B33D-5A6F0E423F98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C0C1FAC0-FE5B-40EF-8974-6B0A8BF84BC2}" type="pres">
      <dgm:prSet presAssocID="{A9191440-9876-4871-86FF-5345FE1AB010}" presName="composite" presStyleCnt="0"/>
      <dgm:spPr/>
    </dgm:pt>
    <dgm:pt modelId="{37C174EC-8429-4275-A24E-9030E9368F65}" type="pres">
      <dgm:prSet presAssocID="{A9191440-9876-4871-86FF-5345FE1AB010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C24570C-FF6A-4321-87B5-6899BE74A635}" type="pres">
      <dgm:prSet presAssocID="{A9191440-9876-4871-86FF-5345FE1AB010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  <dgm:t>
        <a:bodyPr/>
        <a:lstStyle/>
        <a:p>
          <a:endParaRPr lang="zh-TW" altLang="en-US"/>
        </a:p>
      </dgm:t>
    </dgm:pt>
    <dgm:pt modelId="{68FD0C73-8FE3-4927-B2EB-2E77B11EA24D}" type="pres">
      <dgm:prSet presAssocID="{A9191440-9876-4871-86FF-5345FE1AB010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638BF2D-F06A-47BB-8C99-C8E6CF82F820}" type="pres">
      <dgm:prSet presAssocID="{B0F5B945-F9E8-43C8-8241-4349ACB7B23D}" presName="sibTrans" presStyleCnt="0"/>
      <dgm:spPr/>
    </dgm:pt>
    <dgm:pt modelId="{B1215B85-3EFC-4568-9940-6F7AB558C75B}" type="pres">
      <dgm:prSet presAssocID="{FCDFF02A-3349-4970-A517-DC198FE08B37}" presName="composite" presStyleCnt="0"/>
      <dgm:spPr/>
    </dgm:pt>
    <dgm:pt modelId="{ADAF8C78-411A-42D9-9030-CBB5B402CF21}" type="pres">
      <dgm:prSet presAssocID="{FCDFF02A-3349-4970-A517-DC198FE08B37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9AD8A5B-32CB-4A4A-B241-CA98F42B3469}" type="pres">
      <dgm:prSet presAssocID="{FCDFF02A-3349-4970-A517-DC198FE08B37}" presName="Image" presStyleLbl="bgImgPlace1" presStyleIdx="1" presStyleCnt="2" custLinFactNeighborX="-2223" custLinFactNeighborY="-397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914C748A-BA7A-4BAC-AB07-630971053EAE}" type="pres">
      <dgm:prSet presAssocID="{FCDFF02A-3349-4970-A517-DC198FE08B37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C52A839-3446-473D-9086-E70A512F149F}" srcId="{C7B934F0-3193-44AD-B33D-5A6F0E423F98}" destId="{FCDFF02A-3349-4970-A517-DC198FE08B37}" srcOrd="1" destOrd="0" parTransId="{B68B9ABF-15F9-4062-BD79-A8B244AF51C1}" sibTransId="{3490FDD9-DE17-4DAA-9468-21C2E02C9E7D}"/>
    <dgm:cxn modelId="{A887F609-7939-40D7-BD2C-AB8CB47974D5}" type="presOf" srcId="{E4B5D812-2BF5-4C49-B0CD-910713306BAD}" destId="{914C748A-BA7A-4BAC-AB07-630971053EAE}" srcOrd="0" destOrd="0" presId="urn:microsoft.com/office/officeart/2008/layout/TitledPictureBlocks"/>
    <dgm:cxn modelId="{9B8C9200-F82E-4A8D-9D91-3A78D2583202}" type="presOf" srcId="{021B641F-DA32-4F3D-9802-5A8A876C19FC}" destId="{68FD0C73-8FE3-4927-B2EB-2E77B11EA24D}" srcOrd="0" destOrd="0" presId="urn:microsoft.com/office/officeart/2008/layout/TitledPictureBlocks"/>
    <dgm:cxn modelId="{FA3667F0-9AA5-45C0-A018-BA82E3F6CF5E}" type="presOf" srcId="{FCDFF02A-3349-4970-A517-DC198FE08B37}" destId="{ADAF8C78-411A-42D9-9030-CBB5B402CF21}" srcOrd="0" destOrd="0" presId="urn:microsoft.com/office/officeart/2008/layout/TitledPictureBlocks"/>
    <dgm:cxn modelId="{5A991662-F50B-4731-A5EF-6DF2F88094D0}" srcId="{FCDFF02A-3349-4970-A517-DC198FE08B37}" destId="{E4B5D812-2BF5-4C49-B0CD-910713306BAD}" srcOrd="0" destOrd="0" parTransId="{D2D784AD-BB4A-4FD7-9CA0-C7BAFDE1F778}" sibTransId="{A3550F5D-3C49-419F-990D-2B8CF644E7CF}"/>
    <dgm:cxn modelId="{8F02E949-0A1E-4524-90A2-A50DE2EAF692}" srcId="{A9191440-9876-4871-86FF-5345FE1AB010}" destId="{021B641F-DA32-4F3D-9802-5A8A876C19FC}" srcOrd="0" destOrd="0" parTransId="{8EFADBD8-0EE0-40E9-BDF8-D2B12E4880E1}" sibTransId="{AEA34C04-9998-40F1-906D-310789848183}"/>
    <dgm:cxn modelId="{7B6825FD-1C81-405D-963D-68FC813DB74F}" type="presOf" srcId="{C7B934F0-3193-44AD-B33D-5A6F0E423F98}" destId="{44B0B2BD-A83E-45B6-966A-B3A5B5F7BBE7}" srcOrd="0" destOrd="0" presId="urn:microsoft.com/office/officeart/2008/layout/TitledPictureBlocks"/>
    <dgm:cxn modelId="{EE6653B0-8247-469A-95CF-639364821AEF}" type="presOf" srcId="{A9191440-9876-4871-86FF-5345FE1AB010}" destId="{37C174EC-8429-4275-A24E-9030E9368F65}" srcOrd="0" destOrd="0" presId="urn:microsoft.com/office/officeart/2008/layout/TitledPictureBlocks"/>
    <dgm:cxn modelId="{21191B9A-0772-46BF-8C23-71C311BD5DB0}" srcId="{C7B934F0-3193-44AD-B33D-5A6F0E423F98}" destId="{A9191440-9876-4871-86FF-5345FE1AB010}" srcOrd="0" destOrd="0" parTransId="{339A42D7-A5F8-4D39-97B0-E98DF8617335}" sibTransId="{B0F5B945-F9E8-43C8-8241-4349ACB7B23D}"/>
    <dgm:cxn modelId="{17FD8851-66F7-4AAF-9577-89EA991A73FD}" type="presParOf" srcId="{44B0B2BD-A83E-45B6-966A-B3A5B5F7BBE7}" destId="{C0C1FAC0-FE5B-40EF-8974-6B0A8BF84BC2}" srcOrd="0" destOrd="0" presId="urn:microsoft.com/office/officeart/2008/layout/TitledPictureBlocks"/>
    <dgm:cxn modelId="{AB27DF24-5291-490D-B3F7-A01C584C268B}" type="presParOf" srcId="{C0C1FAC0-FE5B-40EF-8974-6B0A8BF84BC2}" destId="{37C174EC-8429-4275-A24E-9030E9368F65}" srcOrd="0" destOrd="0" presId="urn:microsoft.com/office/officeart/2008/layout/TitledPictureBlocks"/>
    <dgm:cxn modelId="{7355256F-392C-45AC-A084-A5F69ADEA5BE}" type="presParOf" srcId="{C0C1FAC0-FE5B-40EF-8974-6B0A8BF84BC2}" destId="{5C24570C-FF6A-4321-87B5-6899BE74A635}" srcOrd="1" destOrd="0" presId="urn:microsoft.com/office/officeart/2008/layout/TitledPictureBlocks"/>
    <dgm:cxn modelId="{E2474CFD-03FB-4F48-AC22-AA299C54C6EA}" type="presParOf" srcId="{C0C1FAC0-FE5B-40EF-8974-6B0A8BF84BC2}" destId="{68FD0C73-8FE3-4927-B2EB-2E77B11EA24D}" srcOrd="2" destOrd="0" presId="urn:microsoft.com/office/officeart/2008/layout/TitledPictureBlocks"/>
    <dgm:cxn modelId="{7A348C1C-0A77-4040-A4D2-2AFFC78961F6}" type="presParOf" srcId="{44B0B2BD-A83E-45B6-966A-B3A5B5F7BBE7}" destId="{6638BF2D-F06A-47BB-8C99-C8E6CF82F820}" srcOrd="1" destOrd="0" presId="urn:microsoft.com/office/officeart/2008/layout/TitledPictureBlocks"/>
    <dgm:cxn modelId="{1C654B55-EBB1-4FDC-9337-583198AAFF69}" type="presParOf" srcId="{44B0B2BD-A83E-45B6-966A-B3A5B5F7BBE7}" destId="{B1215B85-3EFC-4568-9940-6F7AB558C75B}" srcOrd="2" destOrd="0" presId="urn:microsoft.com/office/officeart/2008/layout/TitledPictureBlocks"/>
    <dgm:cxn modelId="{FA8AA0E5-B8CD-459A-9A2C-F1037C8F8C4D}" type="presParOf" srcId="{B1215B85-3EFC-4568-9940-6F7AB558C75B}" destId="{ADAF8C78-411A-42D9-9030-CBB5B402CF21}" srcOrd="0" destOrd="0" presId="urn:microsoft.com/office/officeart/2008/layout/TitledPictureBlocks"/>
    <dgm:cxn modelId="{E1574815-80DC-4D29-9B6D-C7F00FA93C02}" type="presParOf" srcId="{B1215B85-3EFC-4568-9940-6F7AB558C75B}" destId="{79AD8A5B-32CB-4A4A-B241-CA98F42B3469}" srcOrd="1" destOrd="0" presId="urn:microsoft.com/office/officeart/2008/layout/TitledPictureBlocks"/>
    <dgm:cxn modelId="{11FF5762-EF2C-4AB8-B093-A8C934361EB8}" type="presParOf" srcId="{B1215B85-3EFC-4568-9940-6F7AB558C75B}" destId="{914C748A-BA7A-4BAC-AB07-630971053EAE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A2E0DF1-A777-4153-AC30-2A59989BCB45}" type="doc">
      <dgm:prSet loTypeId="urn:microsoft.com/office/officeart/2005/8/layout/radial2" loCatId="relationship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529F7FA9-9417-4930-A0A5-2C24CC4A16B0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20C22472-E904-459B-A780-42B579D2F91D}" type="parTrans" cxnId="{D8F07643-3C3A-441A-A9F5-D8E3EAF7ED39}">
      <dgm:prSet/>
      <dgm:spPr/>
      <dgm:t>
        <a:bodyPr/>
        <a:lstStyle/>
        <a:p>
          <a:endParaRPr lang="zh-TW" altLang="en-US"/>
        </a:p>
      </dgm:t>
    </dgm:pt>
    <dgm:pt modelId="{7E73D2BE-3817-47ED-A2D8-8184E5B982F1}" type="sibTrans" cxnId="{D8F07643-3C3A-441A-A9F5-D8E3EAF7ED39}">
      <dgm:prSet/>
      <dgm:spPr/>
      <dgm:t>
        <a:bodyPr/>
        <a:lstStyle/>
        <a:p>
          <a:endParaRPr lang="zh-TW" altLang="en-US"/>
        </a:p>
      </dgm:t>
    </dgm:pt>
    <dgm:pt modelId="{705B7C7C-55C2-44CF-8D6D-E1FCCFB576F7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1E0537CE-8559-40AD-BC76-663B38599D95}" type="parTrans" cxnId="{61670C97-D48B-4B82-8A2F-0ABF54CE0614}">
      <dgm:prSet/>
      <dgm:spPr/>
      <dgm:t>
        <a:bodyPr/>
        <a:lstStyle/>
        <a:p>
          <a:endParaRPr lang="zh-TW" altLang="en-US"/>
        </a:p>
      </dgm:t>
    </dgm:pt>
    <dgm:pt modelId="{685158E9-9D32-4719-BA85-D5EF295ECEB8}" type="sibTrans" cxnId="{61670C97-D48B-4B82-8A2F-0ABF54CE0614}">
      <dgm:prSet/>
      <dgm:spPr/>
      <dgm:t>
        <a:bodyPr/>
        <a:lstStyle/>
        <a:p>
          <a:endParaRPr lang="zh-TW" altLang="en-US"/>
        </a:p>
      </dgm:t>
    </dgm:pt>
    <dgm:pt modelId="{4F387B02-E4DE-467B-B269-EBC83860105B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9F8475D9-5901-47DD-B9E1-5830B1987E67}" type="parTrans" cxnId="{1C4356C7-EF66-42C0-A8FB-E34E279ADB00}">
      <dgm:prSet/>
      <dgm:spPr/>
      <dgm:t>
        <a:bodyPr/>
        <a:lstStyle/>
        <a:p>
          <a:endParaRPr lang="zh-TW" altLang="en-US"/>
        </a:p>
      </dgm:t>
    </dgm:pt>
    <dgm:pt modelId="{19B91BB8-8406-493B-9942-C403B2B868A2}" type="sibTrans" cxnId="{1C4356C7-EF66-42C0-A8FB-E34E279ADB00}">
      <dgm:prSet/>
      <dgm:spPr/>
      <dgm:t>
        <a:bodyPr/>
        <a:lstStyle/>
        <a:p>
          <a:endParaRPr lang="zh-TW" altLang="en-US"/>
        </a:p>
      </dgm:t>
    </dgm:pt>
    <dgm:pt modelId="{9678B300-C537-4833-9AA7-3684A4FD577F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4B952433-2232-486A-B39C-F60E71E6F849}" type="parTrans" cxnId="{B9E080DF-4CEC-4331-B55A-B16FA17BF9DC}">
      <dgm:prSet/>
      <dgm:spPr/>
      <dgm:t>
        <a:bodyPr/>
        <a:lstStyle/>
        <a:p>
          <a:endParaRPr lang="zh-TW" altLang="en-US"/>
        </a:p>
      </dgm:t>
    </dgm:pt>
    <dgm:pt modelId="{309550E7-E288-44DB-932B-B45D683EBB14}" type="sibTrans" cxnId="{B9E080DF-4CEC-4331-B55A-B16FA17BF9DC}">
      <dgm:prSet/>
      <dgm:spPr/>
      <dgm:t>
        <a:bodyPr/>
        <a:lstStyle/>
        <a:p>
          <a:endParaRPr lang="zh-TW" altLang="en-US"/>
        </a:p>
      </dgm:t>
    </dgm:pt>
    <dgm:pt modelId="{419093CA-294C-4755-A9A9-5B7E08A96FAF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8926BCFF-95E7-4E28-BB3F-6E94B4E2D5D9}" type="parTrans" cxnId="{5ACC1282-5FD6-47C2-A935-66FE2446E3B1}">
      <dgm:prSet/>
      <dgm:spPr/>
      <dgm:t>
        <a:bodyPr/>
        <a:lstStyle/>
        <a:p>
          <a:endParaRPr lang="zh-TW" altLang="en-US"/>
        </a:p>
      </dgm:t>
    </dgm:pt>
    <dgm:pt modelId="{EEE34F73-0391-4274-A914-813C81448E10}" type="sibTrans" cxnId="{5ACC1282-5FD6-47C2-A935-66FE2446E3B1}">
      <dgm:prSet/>
      <dgm:spPr/>
      <dgm:t>
        <a:bodyPr/>
        <a:lstStyle/>
        <a:p>
          <a:endParaRPr lang="zh-TW" altLang="en-US"/>
        </a:p>
      </dgm:t>
    </dgm:pt>
    <dgm:pt modelId="{878CF51F-9E98-40A0-BB5A-51A4FAA9C62E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8F81D737-0BA6-4453-ACB3-6BFC4B37F322}" type="parTrans" cxnId="{8C63DD29-C3DD-4058-AE85-DF56BACDA37F}">
      <dgm:prSet/>
      <dgm:spPr/>
      <dgm:t>
        <a:bodyPr/>
        <a:lstStyle/>
        <a:p>
          <a:endParaRPr lang="zh-TW" altLang="en-US"/>
        </a:p>
      </dgm:t>
    </dgm:pt>
    <dgm:pt modelId="{E0A0C267-C646-47E3-8C46-F0C5F661E887}" type="sibTrans" cxnId="{8C63DD29-C3DD-4058-AE85-DF56BACDA37F}">
      <dgm:prSet/>
      <dgm:spPr/>
      <dgm:t>
        <a:bodyPr/>
        <a:lstStyle/>
        <a:p>
          <a:endParaRPr lang="zh-TW" altLang="en-US"/>
        </a:p>
      </dgm:t>
    </dgm:pt>
    <dgm:pt modelId="{97674A8B-72D8-4DC2-8B1B-90F91DD4C764}" type="pres">
      <dgm:prSet presAssocID="{7A2E0DF1-A777-4153-AC30-2A59989BCB45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37EA11B7-A929-4BDD-B5D5-8107C5155874}" type="pres">
      <dgm:prSet presAssocID="{7A2E0DF1-A777-4153-AC30-2A59989BCB45}" presName="cycle" presStyleCnt="0"/>
      <dgm:spPr/>
    </dgm:pt>
    <dgm:pt modelId="{4F3F3865-A345-4BED-BD28-4E74E62BF879}" type="pres">
      <dgm:prSet presAssocID="{7A2E0DF1-A777-4153-AC30-2A59989BCB45}" presName="centerShape" presStyleCnt="0"/>
      <dgm:spPr/>
    </dgm:pt>
    <dgm:pt modelId="{6AE12B2B-E8E6-4909-8A0D-73B255BB02ED}" type="pres">
      <dgm:prSet presAssocID="{7A2E0DF1-A777-4153-AC30-2A59989BCB45}" presName="connSite" presStyleLbl="node1" presStyleIdx="0" presStyleCnt="3"/>
      <dgm:spPr/>
    </dgm:pt>
    <dgm:pt modelId="{9016525A-E80F-43F1-81EE-7BA733DC55F2}" type="pres">
      <dgm:prSet presAssocID="{7A2E0DF1-A777-4153-AC30-2A59989BCB45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5829420-17A0-44B2-9558-F90AD07D0627}" type="pres">
      <dgm:prSet presAssocID="{20C22472-E904-459B-A780-42B579D2F91D}" presName="Name25" presStyleLbl="parChTrans1D1" presStyleIdx="0" presStyleCnt="2"/>
      <dgm:spPr/>
    </dgm:pt>
    <dgm:pt modelId="{E1EA6506-031A-40FA-8A54-E571A45FC588}" type="pres">
      <dgm:prSet presAssocID="{529F7FA9-9417-4930-A0A5-2C24CC4A16B0}" presName="node" presStyleCnt="0"/>
      <dgm:spPr/>
    </dgm:pt>
    <dgm:pt modelId="{30AF1110-1340-48BF-9176-E1434FC79C47}" type="pres">
      <dgm:prSet presAssocID="{529F7FA9-9417-4930-A0A5-2C24CC4A16B0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CFF1AD74-144A-4DCE-B6E9-3F9E1B4710AC}" type="pres">
      <dgm:prSet presAssocID="{529F7FA9-9417-4930-A0A5-2C24CC4A16B0}" presName="childNode" presStyleLbl="revTx" presStyleIdx="0" presStyleCnt="2">
        <dgm:presLayoutVars>
          <dgm:bulletEnabled val="1"/>
        </dgm:presLayoutVars>
      </dgm:prSet>
      <dgm:spPr/>
    </dgm:pt>
    <dgm:pt modelId="{C9AA8D36-DF11-407D-BE3C-FD92342006AA}" type="pres">
      <dgm:prSet presAssocID="{4B952433-2232-486A-B39C-F60E71E6F849}" presName="Name25" presStyleLbl="parChTrans1D1" presStyleIdx="1" presStyleCnt="2"/>
      <dgm:spPr/>
    </dgm:pt>
    <dgm:pt modelId="{A2ADD391-A4E3-4869-BF53-6874883045B9}" type="pres">
      <dgm:prSet presAssocID="{9678B300-C537-4833-9AA7-3684A4FD577F}" presName="node" presStyleCnt="0"/>
      <dgm:spPr/>
    </dgm:pt>
    <dgm:pt modelId="{8D8062D6-1CFE-4B9E-87B3-6A18EFFC0FD4}" type="pres">
      <dgm:prSet presAssocID="{9678B300-C537-4833-9AA7-3684A4FD577F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C1579736-D184-484F-B9CD-9D3C04A22989}" type="pres">
      <dgm:prSet presAssocID="{9678B300-C537-4833-9AA7-3684A4FD577F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D8F07643-3C3A-441A-A9F5-D8E3EAF7ED39}" srcId="{7A2E0DF1-A777-4153-AC30-2A59989BCB45}" destId="{529F7FA9-9417-4930-A0A5-2C24CC4A16B0}" srcOrd="0" destOrd="0" parTransId="{20C22472-E904-459B-A780-42B579D2F91D}" sibTransId="{7E73D2BE-3817-47ED-A2D8-8184E5B982F1}"/>
    <dgm:cxn modelId="{5ACC1282-5FD6-47C2-A935-66FE2446E3B1}" srcId="{9678B300-C537-4833-9AA7-3684A4FD577F}" destId="{419093CA-294C-4755-A9A9-5B7E08A96FAF}" srcOrd="0" destOrd="0" parTransId="{8926BCFF-95E7-4E28-BB3F-6E94B4E2D5D9}" sibTransId="{EEE34F73-0391-4274-A914-813C81448E10}"/>
    <dgm:cxn modelId="{93D86420-CFE5-4CB8-8CEC-ED8EFEBA50F9}" type="presOf" srcId="{4F387B02-E4DE-467B-B269-EBC83860105B}" destId="{CFF1AD74-144A-4DCE-B6E9-3F9E1B4710AC}" srcOrd="0" destOrd="1" presId="urn:microsoft.com/office/officeart/2005/8/layout/radial2"/>
    <dgm:cxn modelId="{073A61B7-62B0-45C5-8E52-CDD68FD72828}" type="presOf" srcId="{9678B300-C537-4833-9AA7-3684A4FD577F}" destId="{8D8062D6-1CFE-4B9E-87B3-6A18EFFC0FD4}" srcOrd="0" destOrd="0" presId="urn:microsoft.com/office/officeart/2005/8/layout/radial2"/>
    <dgm:cxn modelId="{8C63DD29-C3DD-4058-AE85-DF56BACDA37F}" srcId="{9678B300-C537-4833-9AA7-3684A4FD577F}" destId="{878CF51F-9E98-40A0-BB5A-51A4FAA9C62E}" srcOrd="1" destOrd="0" parTransId="{8F81D737-0BA6-4453-ACB3-6BFC4B37F322}" sibTransId="{E0A0C267-C646-47E3-8C46-F0C5F661E887}"/>
    <dgm:cxn modelId="{B9E080DF-4CEC-4331-B55A-B16FA17BF9DC}" srcId="{7A2E0DF1-A777-4153-AC30-2A59989BCB45}" destId="{9678B300-C537-4833-9AA7-3684A4FD577F}" srcOrd="1" destOrd="0" parTransId="{4B952433-2232-486A-B39C-F60E71E6F849}" sibTransId="{309550E7-E288-44DB-932B-B45D683EBB14}"/>
    <dgm:cxn modelId="{39509A1C-5A86-45DF-80C8-830D8A99D056}" type="presOf" srcId="{878CF51F-9E98-40A0-BB5A-51A4FAA9C62E}" destId="{C1579736-D184-484F-B9CD-9D3C04A22989}" srcOrd="0" destOrd="1" presId="urn:microsoft.com/office/officeart/2005/8/layout/radial2"/>
    <dgm:cxn modelId="{36E7C3E9-4CC5-47D3-9FC9-ACAC1AAF7E73}" type="presOf" srcId="{419093CA-294C-4755-A9A9-5B7E08A96FAF}" destId="{C1579736-D184-484F-B9CD-9D3C04A22989}" srcOrd="0" destOrd="0" presId="urn:microsoft.com/office/officeart/2005/8/layout/radial2"/>
    <dgm:cxn modelId="{1C4356C7-EF66-42C0-A8FB-E34E279ADB00}" srcId="{529F7FA9-9417-4930-A0A5-2C24CC4A16B0}" destId="{4F387B02-E4DE-467B-B269-EBC83860105B}" srcOrd="1" destOrd="0" parTransId="{9F8475D9-5901-47DD-B9E1-5830B1987E67}" sibTransId="{19B91BB8-8406-493B-9942-C403B2B868A2}"/>
    <dgm:cxn modelId="{DC9F63E7-35FE-4819-B268-04AF3696F18A}" type="presOf" srcId="{4B952433-2232-486A-B39C-F60E71E6F849}" destId="{C9AA8D36-DF11-407D-BE3C-FD92342006AA}" srcOrd="0" destOrd="0" presId="urn:microsoft.com/office/officeart/2005/8/layout/radial2"/>
    <dgm:cxn modelId="{61670C97-D48B-4B82-8A2F-0ABF54CE0614}" srcId="{529F7FA9-9417-4930-A0A5-2C24CC4A16B0}" destId="{705B7C7C-55C2-44CF-8D6D-E1FCCFB576F7}" srcOrd="0" destOrd="0" parTransId="{1E0537CE-8559-40AD-BC76-663B38599D95}" sibTransId="{685158E9-9D32-4719-BA85-D5EF295ECEB8}"/>
    <dgm:cxn modelId="{B57B2EF4-CAD4-4912-9477-D8E85972DCAB}" type="presOf" srcId="{529F7FA9-9417-4930-A0A5-2C24CC4A16B0}" destId="{30AF1110-1340-48BF-9176-E1434FC79C47}" srcOrd="0" destOrd="0" presId="urn:microsoft.com/office/officeart/2005/8/layout/radial2"/>
    <dgm:cxn modelId="{FA654499-1550-4079-B172-02D56E4AB9DC}" type="presOf" srcId="{7A2E0DF1-A777-4153-AC30-2A59989BCB45}" destId="{97674A8B-72D8-4DC2-8B1B-90F91DD4C764}" srcOrd="0" destOrd="0" presId="urn:microsoft.com/office/officeart/2005/8/layout/radial2"/>
    <dgm:cxn modelId="{3E710E3D-3643-4B77-85D3-2BBE03F49C5D}" type="presOf" srcId="{705B7C7C-55C2-44CF-8D6D-E1FCCFB576F7}" destId="{CFF1AD74-144A-4DCE-B6E9-3F9E1B4710AC}" srcOrd="0" destOrd="0" presId="urn:microsoft.com/office/officeart/2005/8/layout/radial2"/>
    <dgm:cxn modelId="{AD85CD31-4CDB-4C42-B0E2-6F9F49990BDD}" type="presOf" srcId="{20C22472-E904-459B-A780-42B579D2F91D}" destId="{65829420-17A0-44B2-9558-F90AD07D0627}" srcOrd="0" destOrd="0" presId="urn:microsoft.com/office/officeart/2005/8/layout/radial2"/>
    <dgm:cxn modelId="{A21F44A3-8E0D-4091-9E35-7FF51288BD34}" type="presParOf" srcId="{97674A8B-72D8-4DC2-8B1B-90F91DD4C764}" destId="{37EA11B7-A929-4BDD-B5D5-8107C5155874}" srcOrd="0" destOrd="0" presId="urn:microsoft.com/office/officeart/2005/8/layout/radial2"/>
    <dgm:cxn modelId="{B2ECB354-4AE0-4938-A8EA-107C43402BD2}" type="presParOf" srcId="{37EA11B7-A929-4BDD-B5D5-8107C5155874}" destId="{4F3F3865-A345-4BED-BD28-4E74E62BF879}" srcOrd="0" destOrd="0" presId="urn:microsoft.com/office/officeart/2005/8/layout/radial2"/>
    <dgm:cxn modelId="{429ABF23-925F-4498-A2C7-BF4AC861024B}" type="presParOf" srcId="{4F3F3865-A345-4BED-BD28-4E74E62BF879}" destId="{6AE12B2B-E8E6-4909-8A0D-73B255BB02ED}" srcOrd="0" destOrd="0" presId="urn:microsoft.com/office/officeart/2005/8/layout/radial2"/>
    <dgm:cxn modelId="{A383B133-154B-49E5-A4F6-63A9ABCAA4F9}" type="presParOf" srcId="{4F3F3865-A345-4BED-BD28-4E74E62BF879}" destId="{9016525A-E80F-43F1-81EE-7BA733DC55F2}" srcOrd="1" destOrd="0" presId="urn:microsoft.com/office/officeart/2005/8/layout/radial2"/>
    <dgm:cxn modelId="{6F6CE3AC-B956-4D2C-9AE4-B6976F9B86BA}" type="presParOf" srcId="{37EA11B7-A929-4BDD-B5D5-8107C5155874}" destId="{65829420-17A0-44B2-9558-F90AD07D0627}" srcOrd="1" destOrd="0" presId="urn:microsoft.com/office/officeart/2005/8/layout/radial2"/>
    <dgm:cxn modelId="{89F8D735-4758-40D5-A50E-4B357546ABFF}" type="presParOf" srcId="{37EA11B7-A929-4BDD-B5D5-8107C5155874}" destId="{E1EA6506-031A-40FA-8A54-E571A45FC588}" srcOrd="2" destOrd="0" presId="urn:microsoft.com/office/officeart/2005/8/layout/radial2"/>
    <dgm:cxn modelId="{4B428B5A-60FE-49F5-AB69-6069CC4A8AFF}" type="presParOf" srcId="{E1EA6506-031A-40FA-8A54-E571A45FC588}" destId="{30AF1110-1340-48BF-9176-E1434FC79C47}" srcOrd="0" destOrd="0" presId="urn:microsoft.com/office/officeart/2005/8/layout/radial2"/>
    <dgm:cxn modelId="{2E74A452-136C-4313-A0BC-EC347316406E}" type="presParOf" srcId="{E1EA6506-031A-40FA-8A54-E571A45FC588}" destId="{CFF1AD74-144A-4DCE-B6E9-3F9E1B4710AC}" srcOrd="1" destOrd="0" presId="urn:microsoft.com/office/officeart/2005/8/layout/radial2"/>
    <dgm:cxn modelId="{DD70D79E-9220-4E29-8638-C038C2B41920}" type="presParOf" srcId="{37EA11B7-A929-4BDD-B5D5-8107C5155874}" destId="{C9AA8D36-DF11-407D-BE3C-FD92342006AA}" srcOrd="3" destOrd="0" presId="urn:microsoft.com/office/officeart/2005/8/layout/radial2"/>
    <dgm:cxn modelId="{5BADFAC2-AD37-41BF-BCEB-00E6082F1CD4}" type="presParOf" srcId="{37EA11B7-A929-4BDD-B5D5-8107C5155874}" destId="{A2ADD391-A4E3-4869-BF53-6874883045B9}" srcOrd="4" destOrd="0" presId="urn:microsoft.com/office/officeart/2005/8/layout/radial2"/>
    <dgm:cxn modelId="{9BE6C145-A443-4458-8E48-408748FC2E29}" type="presParOf" srcId="{A2ADD391-A4E3-4869-BF53-6874883045B9}" destId="{8D8062D6-1CFE-4B9E-87B3-6A18EFFC0FD4}" srcOrd="0" destOrd="0" presId="urn:microsoft.com/office/officeart/2005/8/layout/radial2"/>
    <dgm:cxn modelId="{2DAC68F5-55FF-4E21-B0A6-0FCA4617FD85}" type="presParOf" srcId="{A2ADD391-A4E3-4869-BF53-6874883045B9}" destId="{C1579736-D184-484F-B9CD-9D3C04A2298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DA64AA-5992-4AE8-81B2-4C55D148F472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890309AF-B92C-4AF9-90C2-4192251625D7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6FD993-5948-49D6-AA99-4BCDC609FA52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口罩要遮住口鼻、蓋住下巴  </a:t>
          </a:r>
          <a:endParaRPr lang="zh-TW" sz="2800" kern="1200" dirty="0"/>
        </a:p>
      </dsp:txBody>
      <dsp:txXfrm>
        <a:off x="2073443" y="1810385"/>
        <a:ext cx="2011188" cy="1810385"/>
      </dsp:txXfrm>
    </dsp:sp>
    <dsp:sp modelId="{48081B5C-9098-44D9-94E5-2AE306A6F6B2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570120-8077-4B5D-9656-AA6B2EBFEDA9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噴</a:t>
          </a:r>
          <a:r>
            <a:rPr lang="en-US" sz="2800" kern="1200" dirty="0" smtClean="0"/>
            <a:t>75%</a:t>
          </a:r>
          <a:r>
            <a:rPr lang="zh-TW" sz="2800" kern="1200" dirty="0" smtClean="0"/>
            <a:t>酒精搓洗雙手</a:t>
          </a:r>
          <a:r>
            <a:rPr lang="en-US" sz="2800" kern="1200" dirty="0" smtClean="0"/>
            <a:t>20-30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4144967" y="1810385"/>
        <a:ext cx="2011188" cy="1810385"/>
      </dsp:txXfrm>
    </dsp:sp>
    <dsp:sp modelId="{5CE95AB3-FAB5-40C9-99BA-912A6087C80B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A1B499-0C6F-4D2D-B6E2-07D30DB63C6C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有發燒、呼吸道症狀速就醫</a:t>
          </a:r>
          <a:endParaRPr lang="zh-TW" sz="2800" kern="1200" dirty="0"/>
        </a:p>
      </dsp:txBody>
      <dsp:txXfrm>
        <a:off x="6216492" y="1810385"/>
        <a:ext cx="2011188" cy="1810385"/>
      </dsp:txXfrm>
    </dsp:sp>
    <dsp:sp modelId="{268752A7-E9CF-4159-926F-24061047AB82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E8B98B-1998-428E-87C9-E947C4C9802F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24570C-FF6A-4321-87B5-6899BE74A635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8FD0C73-8FE3-4927-B2EB-2E77B11EA24D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37C174EC-8429-4275-A24E-9030E9368F65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5925" y="817031"/>
        <a:ext cx="2866518" cy="418227"/>
      </dsp:txXfrm>
    </dsp:sp>
    <dsp:sp modelId="{79AD8A5B-32CB-4A4A-B241-CA98F42B3469}">
      <dsp:nvSpPr>
        <dsp:cNvPr id="0" name=""/>
        <dsp:cNvSpPr/>
      </dsp:nvSpPr>
      <dsp:spPr>
        <a:xfrm>
          <a:off x="4315887" y="1183676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14C748A-BA7A-4BAC-AB07-630971053EAE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ADAF8C78-411A-42D9-9030-CBB5B402CF21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AA8D36-DF11-407D-BE3C-FD92342006AA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829420-17A0-44B2-9558-F90AD07D0627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16525A-E80F-43F1-81EE-7BA733DC55F2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0AF1110-1340-48BF-9176-E1434FC79C47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tint val="50000"/>
                <a:satMod val="300000"/>
              </a:schemeClr>
            </a:gs>
            <a:gs pos="35000">
              <a:schemeClr val="accent5">
                <a:hueOff val="-4966938"/>
                <a:satOff val="19906"/>
                <a:lumOff val="4314"/>
                <a:alphaOff val="0"/>
                <a:tint val="37000"/>
                <a:satMod val="30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CFF1AD74-144A-4DCE-B6E9-3F9E1B4710AC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8D8062D6-1CFE-4B9E-87B3-6A18EFFC0FD4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C1579736-D184-484F-B9CD-9D3C04A22989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9000">
              <a:srgbClr val="FFE6FF"/>
            </a:gs>
            <a:gs pos="13000">
              <a:schemeClr val="bg1"/>
            </a:gs>
            <a:gs pos="32000">
              <a:srgbClr val="FFCCFF"/>
            </a:gs>
            <a:gs pos="55000">
              <a:srgbClr val="FF99FF"/>
            </a:gs>
            <a:gs pos="91000">
              <a:srgbClr val="FF33CC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i="1" u="none" kern="1200">
          <a:solidFill>
            <a:srgbClr val="FF3399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090" y="2132856"/>
            <a:ext cx="5189819" cy="38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658016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7044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663262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1340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2022-11-28T06:58:00Z</dcterms:modified>
</cp:coreProperties>
</file>