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93DDA7-0839-4F17-8063-F7D2164334BF}" type="doc">
      <dgm:prSet loTypeId="urn:microsoft.com/office/officeart/2005/8/layout/hList7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1EBD03C1-82BE-42C8-B7DF-608D3C8E40C8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E8947D21-AC02-46BD-B8BA-783D665AFDF1}" type="parTrans" cxnId="{723BBE1A-FD42-4131-A401-3FB7CA20AE00}">
      <dgm:prSet/>
      <dgm:spPr/>
      <dgm:t>
        <a:bodyPr/>
        <a:lstStyle/>
        <a:p>
          <a:endParaRPr lang="zh-TW" altLang="en-US"/>
        </a:p>
      </dgm:t>
    </dgm:pt>
    <dgm:pt modelId="{E5F0948E-6842-473A-A30D-5384C3ABDB80}" type="sibTrans" cxnId="{723BBE1A-FD42-4131-A401-3FB7CA20AE00}">
      <dgm:prSet/>
      <dgm:spPr/>
      <dgm:t>
        <a:bodyPr/>
        <a:lstStyle/>
        <a:p>
          <a:endParaRPr lang="zh-TW" altLang="en-US"/>
        </a:p>
      </dgm:t>
    </dgm:pt>
    <dgm:pt modelId="{DB053E3F-D785-4DF2-A1C8-D9D84F144C72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4B5B100C-337E-4224-9C7B-D52CF7DE9749}" type="parTrans" cxnId="{B121A182-34E1-4AB6-95B3-EA249D6F7E91}">
      <dgm:prSet/>
      <dgm:spPr/>
      <dgm:t>
        <a:bodyPr/>
        <a:lstStyle/>
        <a:p>
          <a:endParaRPr lang="zh-TW" altLang="en-US"/>
        </a:p>
      </dgm:t>
    </dgm:pt>
    <dgm:pt modelId="{4E61ADC1-7019-4269-8EF9-06026E9B1933}" type="sibTrans" cxnId="{B121A182-34E1-4AB6-95B3-EA249D6F7E91}">
      <dgm:prSet/>
      <dgm:spPr/>
      <dgm:t>
        <a:bodyPr/>
        <a:lstStyle/>
        <a:p>
          <a:endParaRPr lang="zh-TW" altLang="en-US"/>
        </a:p>
      </dgm:t>
    </dgm:pt>
    <dgm:pt modelId="{A6A88EC3-9E11-412E-B5B4-8D663C083D5D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29974EBF-F9E8-4150-B091-90428DAAFFDC}" type="sibTrans" cxnId="{4BB66591-738D-4351-9DB6-ABB7C228925A}">
      <dgm:prSet/>
      <dgm:spPr/>
      <dgm:t>
        <a:bodyPr/>
        <a:lstStyle/>
        <a:p>
          <a:endParaRPr lang="zh-TW" altLang="en-US"/>
        </a:p>
      </dgm:t>
    </dgm:pt>
    <dgm:pt modelId="{A9B7ED91-0A0A-4C2C-9B9B-72CA3D710BC7}" type="parTrans" cxnId="{4BB66591-738D-4351-9DB6-ABB7C228925A}">
      <dgm:prSet/>
      <dgm:spPr/>
      <dgm:t>
        <a:bodyPr/>
        <a:lstStyle/>
        <a:p>
          <a:endParaRPr lang="zh-TW" altLang="en-US"/>
        </a:p>
      </dgm:t>
    </dgm:pt>
    <dgm:pt modelId="{5B6DD247-8B31-4828-8ABF-9456F98ECB73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AD0F2ECB-5180-4FD6-80C8-FAAD909E5441}" type="sibTrans" cxnId="{8458C11E-8A38-49E5-8EF3-B42A1456393B}">
      <dgm:prSet/>
      <dgm:spPr/>
      <dgm:t>
        <a:bodyPr/>
        <a:lstStyle/>
        <a:p>
          <a:endParaRPr lang="zh-TW" altLang="en-US"/>
        </a:p>
      </dgm:t>
    </dgm:pt>
    <dgm:pt modelId="{79EA70AA-995A-4AA8-8CED-B5684EF44759}" type="parTrans" cxnId="{8458C11E-8A38-49E5-8EF3-B42A1456393B}">
      <dgm:prSet/>
      <dgm:spPr/>
      <dgm:t>
        <a:bodyPr/>
        <a:lstStyle/>
        <a:p>
          <a:endParaRPr lang="zh-TW" altLang="en-US"/>
        </a:p>
      </dgm:t>
    </dgm:pt>
    <dgm:pt modelId="{D6030A4F-F591-4BE4-B4B7-AC46CEDBECD7}" type="pres">
      <dgm:prSet presAssocID="{E693DDA7-0839-4F17-8063-F7D2164334B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8023A5A-841F-4E5B-B280-EBCA96381C45}" type="pres">
      <dgm:prSet presAssocID="{E693DDA7-0839-4F17-8063-F7D2164334BF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47EB7214-803C-487B-A5D1-B33D88E764C0}" type="pres">
      <dgm:prSet presAssocID="{E693DDA7-0839-4F17-8063-F7D2164334BF}" presName="linComp" presStyleCnt="0"/>
      <dgm:spPr/>
      <dgm:t>
        <a:bodyPr/>
        <a:lstStyle/>
        <a:p>
          <a:endParaRPr lang="zh-TW" altLang="en-US"/>
        </a:p>
      </dgm:t>
    </dgm:pt>
    <dgm:pt modelId="{96E9984F-85D1-415B-B352-43FBAD48932C}" type="pres">
      <dgm:prSet presAssocID="{1EBD03C1-82BE-42C8-B7DF-608D3C8E40C8}" presName="compNode" presStyleCnt="0"/>
      <dgm:spPr/>
      <dgm:t>
        <a:bodyPr/>
        <a:lstStyle/>
        <a:p>
          <a:endParaRPr lang="zh-TW" altLang="en-US"/>
        </a:p>
      </dgm:t>
    </dgm:pt>
    <dgm:pt modelId="{D947756E-DB97-4DD4-AF18-DDCCC6621BA8}" type="pres">
      <dgm:prSet presAssocID="{1EBD03C1-82BE-42C8-B7DF-608D3C8E40C8}" presName="bkgdShape" presStyleLbl="node1" presStyleIdx="0" presStyleCnt="4" custLinFactX="-67858" custLinFactNeighborX="-100000" custLinFactNeighborY="11769"/>
      <dgm:spPr/>
      <dgm:t>
        <a:bodyPr/>
        <a:lstStyle/>
        <a:p>
          <a:endParaRPr lang="zh-TW" altLang="en-US"/>
        </a:p>
      </dgm:t>
    </dgm:pt>
    <dgm:pt modelId="{9ECDE01B-1F6D-4438-A571-447A700E82FC}" type="pres">
      <dgm:prSet presAssocID="{1EBD03C1-82BE-42C8-B7DF-608D3C8E40C8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35FF27-D24C-43C0-B520-B4FCEB6F775A}" type="pres">
      <dgm:prSet presAssocID="{1EBD03C1-82BE-42C8-B7DF-608D3C8E40C8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A3C7CD15-D676-4863-BEFD-9E02AD851DF8}" type="pres">
      <dgm:prSet presAssocID="{1EBD03C1-82BE-42C8-B7DF-608D3C8E40C8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93D1B32-214F-48EA-A421-57EEAFA897D6}" type="pres">
      <dgm:prSet presAssocID="{E5F0948E-6842-473A-A30D-5384C3ABDB8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DE04545-7CDB-477F-9BE1-D94E2DD1A173}" type="pres">
      <dgm:prSet presAssocID="{5B6DD247-8B31-4828-8ABF-9456F98ECB73}" presName="compNode" presStyleCnt="0"/>
      <dgm:spPr/>
      <dgm:t>
        <a:bodyPr/>
        <a:lstStyle/>
        <a:p>
          <a:endParaRPr lang="zh-TW" altLang="en-US"/>
        </a:p>
      </dgm:t>
    </dgm:pt>
    <dgm:pt modelId="{A9798099-4682-45AD-8D3E-D9A9D5C2EB13}" type="pres">
      <dgm:prSet presAssocID="{5B6DD247-8B31-4828-8ABF-9456F98ECB73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47A3A4FD-0F0D-49F6-94F5-BA1AB13C72CD}" type="pres">
      <dgm:prSet presAssocID="{5B6DD247-8B31-4828-8ABF-9456F98ECB73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14331F3-385F-4796-89BC-83B0B02F9C63}" type="pres">
      <dgm:prSet presAssocID="{5B6DD247-8B31-4828-8ABF-9456F98ECB73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D1EC7354-38BA-49FD-9510-5B3C113E9908}" type="pres">
      <dgm:prSet presAssocID="{5B6DD247-8B31-4828-8ABF-9456F98ECB73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FC8AD54-17F5-47AD-830D-27936151CBBB}" type="pres">
      <dgm:prSet presAssocID="{AD0F2ECB-5180-4FD6-80C8-FAAD909E544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470E226-1B1D-48F5-BC9A-11539F902D05}" type="pres">
      <dgm:prSet presAssocID="{A6A88EC3-9E11-412E-B5B4-8D663C083D5D}" presName="compNode" presStyleCnt="0"/>
      <dgm:spPr/>
      <dgm:t>
        <a:bodyPr/>
        <a:lstStyle/>
        <a:p>
          <a:endParaRPr lang="zh-TW" altLang="en-US"/>
        </a:p>
      </dgm:t>
    </dgm:pt>
    <dgm:pt modelId="{907F6326-4DDF-42F8-9EE0-1FF54DA52CC7}" type="pres">
      <dgm:prSet presAssocID="{A6A88EC3-9E11-412E-B5B4-8D663C083D5D}" presName="bkgdShape" presStyleLbl="node1" presStyleIdx="2" presStyleCnt="4" custLinFactNeighborX="860" custLinFactNeighborY="-1982"/>
      <dgm:spPr/>
      <dgm:t>
        <a:bodyPr/>
        <a:lstStyle/>
        <a:p>
          <a:endParaRPr lang="zh-TW" altLang="en-US"/>
        </a:p>
      </dgm:t>
    </dgm:pt>
    <dgm:pt modelId="{890D2070-BA42-4710-947F-4EEEF6DD9F18}" type="pres">
      <dgm:prSet presAssocID="{A6A88EC3-9E11-412E-B5B4-8D663C083D5D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3AF2CE-591F-4629-85DA-1296BCDBABD6}" type="pres">
      <dgm:prSet presAssocID="{A6A88EC3-9E11-412E-B5B4-8D663C083D5D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EF9BD04B-52E9-4989-AE6E-26C49944B5D5}" type="pres">
      <dgm:prSet presAssocID="{A6A88EC3-9E11-412E-B5B4-8D663C083D5D}" presName="imagNode" presStyleLbl="fgImgPlace1" presStyleIdx="2" presStyleCnt="4" custLinFactNeighborX="2945" custLinFactNeighborY="-2349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2C0DBF9-83F3-4CFF-99D2-E80307087FCB}" type="pres">
      <dgm:prSet presAssocID="{29974EBF-F9E8-4150-B091-90428DAAFFD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C991E4D-ACB5-4FA3-8EFC-850E57098408}" type="pres">
      <dgm:prSet presAssocID="{DB053E3F-D785-4DF2-A1C8-D9D84F144C72}" presName="compNode" presStyleCnt="0"/>
      <dgm:spPr/>
      <dgm:t>
        <a:bodyPr/>
        <a:lstStyle/>
        <a:p>
          <a:endParaRPr lang="zh-TW" altLang="en-US"/>
        </a:p>
      </dgm:t>
    </dgm:pt>
    <dgm:pt modelId="{9E2D6CAF-0E07-40BF-8C4A-D9C40F39CCF1}" type="pres">
      <dgm:prSet presAssocID="{DB053E3F-D785-4DF2-A1C8-D9D84F144C72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468F18C8-4F74-4B8C-B034-ADFC1B945644}" type="pres">
      <dgm:prSet presAssocID="{DB053E3F-D785-4DF2-A1C8-D9D84F144C7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B1BB35-CAFE-4851-A0D8-F74248488A3C}" type="pres">
      <dgm:prSet presAssocID="{DB053E3F-D785-4DF2-A1C8-D9D84F144C72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12C03DCA-4CBD-48C2-934F-526EB00ED962}" type="pres">
      <dgm:prSet presAssocID="{DB053E3F-D785-4DF2-A1C8-D9D84F144C72}" presName="imagNode" presStyleLbl="fgImgPlace1" presStyleIdx="3" presStyleCnt="4" custLinFactNeighborX="3206" custLinFactNeighborY="-2228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723BBE1A-FD42-4131-A401-3FB7CA20AE00}" srcId="{E693DDA7-0839-4F17-8063-F7D2164334BF}" destId="{1EBD03C1-82BE-42C8-B7DF-608D3C8E40C8}" srcOrd="0" destOrd="0" parTransId="{E8947D21-AC02-46BD-B8BA-783D665AFDF1}" sibTransId="{E5F0948E-6842-473A-A30D-5384C3ABDB80}"/>
    <dgm:cxn modelId="{2BFE22AC-1E47-47CF-9FE7-64E01EFDA1E8}" type="presOf" srcId="{DB053E3F-D785-4DF2-A1C8-D9D84F144C72}" destId="{9E2D6CAF-0E07-40BF-8C4A-D9C40F39CCF1}" srcOrd="0" destOrd="0" presId="urn:microsoft.com/office/officeart/2005/8/layout/hList7"/>
    <dgm:cxn modelId="{38D32AFD-EBA0-4AF4-B66A-312AEC8F0F36}" type="presOf" srcId="{29974EBF-F9E8-4150-B091-90428DAAFFDC}" destId="{C2C0DBF9-83F3-4CFF-99D2-E80307087FCB}" srcOrd="0" destOrd="0" presId="urn:microsoft.com/office/officeart/2005/8/layout/hList7"/>
    <dgm:cxn modelId="{3ED82CCA-9A06-467A-9C06-9499BAD6F0F0}" type="presOf" srcId="{5B6DD247-8B31-4828-8ABF-9456F98ECB73}" destId="{A9798099-4682-45AD-8D3E-D9A9D5C2EB13}" srcOrd="0" destOrd="0" presId="urn:microsoft.com/office/officeart/2005/8/layout/hList7"/>
    <dgm:cxn modelId="{D97267F9-4E4B-419E-8618-B4D3119D989B}" type="presOf" srcId="{E5F0948E-6842-473A-A30D-5384C3ABDB80}" destId="{293D1B32-214F-48EA-A421-57EEAFA897D6}" srcOrd="0" destOrd="0" presId="urn:microsoft.com/office/officeart/2005/8/layout/hList7"/>
    <dgm:cxn modelId="{8458C11E-8A38-49E5-8EF3-B42A1456393B}" srcId="{E693DDA7-0839-4F17-8063-F7D2164334BF}" destId="{5B6DD247-8B31-4828-8ABF-9456F98ECB73}" srcOrd="1" destOrd="0" parTransId="{79EA70AA-995A-4AA8-8CED-B5684EF44759}" sibTransId="{AD0F2ECB-5180-4FD6-80C8-FAAD909E5441}"/>
    <dgm:cxn modelId="{0D5F43AF-5355-4B05-988F-3BE1D25D627D}" type="presOf" srcId="{DB053E3F-D785-4DF2-A1C8-D9D84F144C72}" destId="{468F18C8-4F74-4B8C-B034-ADFC1B945644}" srcOrd="1" destOrd="0" presId="urn:microsoft.com/office/officeart/2005/8/layout/hList7"/>
    <dgm:cxn modelId="{9D2F8A71-F5B7-4F2F-B15E-294B3FD329FD}" type="presOf" srcId="{5B6DD247-8B31-4828-8ABF-9456F98ECB73}" destId="{47A3A4FD-0F0D-49F6-94F5-BA1AB13C72CD}" srcOrd="1" destOrd="0" presId="urn:microsoft.com/office/officeart/2005/8/layout/hList7"/>
    <dgm:cxn modelId="{C8771599-7002-4C78-B28F-AE3A8C34B282}" type="presOf" srcId="{1EBD03C1-82BE-42C8-B7DF-608D3C8E40C8}" destId="{D947756E-DB97-4DD4-AF18-DDCCC6621BA8}" srcOrd="0" destOrd="0" presId="urn:microsoft.com/office/officeart/2005/8/layout/hList7"/>
    <dgm:cxn modelId="{459E28BF-718A-4812-9998-955A5EFEDBB5}" type="presOf" srcId="{1EBD03C1-82BE-42C8-B7DF-608D3C8E40C8}" destId="{9ECDE01B-1F6D-4438-A571-447A700E82FC}" srcOrd="1" destOrd="0" presId="urn:microsoft.com/office/officeart/2005/8/layout/hList7"/>
    <dgm:cxn modelId="{85DC0933-A906-432C-85EB-285EC5D8CE85}" type="presOf" srcId="{AD0F2ECB-5180-4FD6-80C8-FAAD909E5441}" destId="{EFC8AD54-17F5-47AD-830D-27936151CBBB}" srcOrd="0" destOrd="0" presId="urn:microsoft.com/office/officeart/2005/8/layout/hList7"/>
    <dgm:cxn modelId="{E242BB5A-7177-4918-B667-BA702DC34D49}" type="presOf" srcId="{E693DDA7-0839-4F17-8063-F7D2164334BF}" destId="{D6030A4F-F591-4BE4-B4B7-AC46CEDBECD7}" srcOrd="0" destOrd="0" presId="urn:microsoft.com/office/officeart/2005/8/layout/hList7"/>
    <dgm:cxn modelId="{4BB66591-738D-4351-9DB6-ABB7C228925A}" srcId="{E693DDA7-0839-4F17-8063-F7D2164334BF}" destId="{A6A88EC3-9E11-412E-B5B4-8D663C083D5D}" srcOrd="2" destOrd="0" parTransId="{A9B7ED91-0A0A-4C2C-9B9B-72CA3D710BC7}" sibTransId="{29974EBF-F9E8-4150-B091-90428DAAFFDC}"/>
    <dgm:cxn modelId="{B121A182-34E1-4AB6-95B3-EA249D6F7E91}" srcId="{E693DDA7-0839-4F17-8063-F7D2164334BF}" destId="{DB053E3F-D785-4DF2-A1C8-D9D84F144C72}" srcOrd="3" destOrd="0" parTransId="{4B5B100C-337E-4224-9C7B-D52CF7DE9749}" sibTransId="{4E61ADC1-7019-4269-8EF9-06026E9B1933}"/>
    <dgm:cxn modelId="{30BCE3A3-E16F-46F1-BDEA-C9BC7E42E5EB}" type="presOf" srcId="{A6A88EC3-9E11-412E-B5B4-8D663C083D5D}" destId="{907F6326-4DDF-42F8-9EE0-1FF54DA52CC7}" srcOrd="0" destOrd="0" presId="urn:microsoft.com/office/officeart/2005/8/layout/hList7"/>
    <dgm:cxn modelId="{8DC27E4F-F01C-43BE-94FF-F4DF280951C9}" type="presOf" srcId="{A6A88EC3-9E11-412E-B5B4-8D663C083D5D}" destId="{890D2070-BA42-4710-947F-4EEEF6DD9F18}" srcOrd="1" destOrd="0" presId="urn:microsoft.com/office/officeart/2005/8/layout/hList7"/>
    <dgm:cxn modelId="{EA80A835-BB55-4263-8B8A-03895B542B36}" type="presParOf" srcId="{D6030A4F-F591-4BE4-B4B7-AC46CEDBECD7}" destId="{28023A5A-841F-4E5B-B280-EBCA96381C45}" srcOrd="0" destOrd="0" presId="urn:microsoft.com/office/officeart/2005/8/layout/hList7"/>
    <dgm:cxn modelId="{32CCD1C3-8191-4270-AD2C-9AE9623286D4}" type="presParOf" srcId="{D6030A4F-F591-4BE4-B4B7-AC46CEDBECD7}" destId="{47EB7214-803C-487B-A5D1-B33D88E764C0}" srcOrd="1" destOrd="0" presId="urn:microsoft.com/office/officeart/2005/8/layout/hList7"/>
    <dgm:cxn modelId="{5687C5B0-48F8-4395-88F2-3AD8038C6495}" type="presParOf" srcId="{47EB7214-803C-487B-A5D1-B33D88E764C0}" destId="{96E9984F-85D1-415B-B352-43FBAD48932C}" srcOrd="0" destOrd="0" presId="urn:microsoft.com/office/officeart/2005/8/layout/hList7"/>
    <dgm:cxn modelId="{BB38F771-98D4-4CC7-B27D-089B71057ED0}" type="presParOf" srcId="{96E9984F-85D1-415B-B352-43FBAD48932C}" destId="{D947756E-DB97-4DD4-AF18-DDCCC6621BA8}" srcOrd="0" destOrd="0" presId="urn:microsoft.com/office/officeart/2005/8/layout/hList7"/>
    <dgm:cxn modelId="{7EAB0DA0-4AFF-48AC-BEE7-360E1CBDA73C}" type="presParOf" srcId="{96E9984F-85D1-415B-B352-43FBAD48932C}" destId="{9ECDE01B-1F6D-4438-A571-447A700E82FC}" srcOrd="1" destOrd="0" presId="urn:microsoft.com/office/officeart/2005/8/layout/hList7"/>
    <dgm:cxn modelId="{4CCF0839-ABDF-43B8-8927-365A4B36E3BB}" type="presParOf" srcId="{96E9984F-85D1-415B-B352-43FBAD48932C}" destId="{DC35FF27-D24C-43C0-B520-B4FCEB6F775A}" srcOrd="2" destOrd="0" presId="urn:microsoft.com/office/officeart/2005/8/layout/hList7"/>
    <dgm:cxn modelId="{AF6C60C2-653D-45B9-B7DA-27832E096FA6}" type="presParOf" srcId="{96E9984F-85D1-415B-B352-43FBAD48932C}" destId="{A3C7CD15-D676-4863-BEFD-9E02AD851DF8}" srcOrd="3" destOrd="0" presId="urn:microsoft.com/office/officeart/2005/8/layout/hList7"/>
    <dgm:cxn modelId="{F2E6FC01-114E-41A9-BC5A-A93EDF59DB2F}" type="presParOf" srcId="{47EB7214-803C-487B-A5D1-B33D88E764C0}" destId="{293D1B32-214F-48EA-A421-57EEAFA897D6}" srcOrd="1" destOrd="0" presId="urn:microsoft.com/office/officeart/2005/8/layout/hList7"/>
    <dgm:cxn modelId="{F1C11A5E-68A5-45E4-85BF-5ECE46349E13}" type="presParOf" srcId="{47EB7214-803C-487B-A5D1-B33D88E764C0}" destId="{BDE04545-7CDB-477F-9BE1-D94E2DD1A173}" srcOrd="2" destOrd="0" presId="urn:microsoft.com/office/officeart/2005/8/layout/hList7"/>
    <dgm:cxn modelId="{90D73C92-5002-4174-A63A-FB7A0D147BA2}" type="presParOf" srcId="{BDE04545-7CDB-477F-9BE1-D94E2DD1A173}" destId="{A9798099-4682-45AD-8D3E-D9A9D5C2EB13}" srcOrd="0" destOrd="0" presId="urn:microsoft.com/office/officeart/2005/8/layout/hList7"/>
    <dgm:cxn modelId="{B1FF0401-8D90-449B-B93B-974237A1816F}" type="presParOf" srcId="{BDE04545-7CDB-477F-9BE1-D94E2DD1A173}" destId="{47A3A4FD-0F0D-49F6-94F5-BA1AB13C72CD}" srcOrd="1" destOrd="0" presId="urn:microsoft.com/office/officeart/2005/8/layout/hList7"/>
    <dgm:cxn modelId="{E836039B-86D6-4204-BFA2-8DCB450197E9}" type="presParOf" srcId="{BDE04545-7CDB-477F-9BE1-D94E2DD1A173}" destId="{B14331F3-385F-4796-89BC-83B0B02F9C63}" srcOrd="2" destOrd="0" presId="urn:microsoft.com/office/officeart/2005/8/layout/hList7"/>
    <dgm:cxn modelId="{86353EB8-183A-45B9-A412-171A588AD2F5}" type="presParOf" srcId="{BDE04545-7CDB-477F-9BE1-D94E2DD1A173}" destId="{D1EC7354-38BA-49FD-9510-5B3C113E9908}" srcOrd="3" destOrd="0" presId="urn:microsoft.com/office/officeart/2005/8/layout/hList7"/>
    <dgm:cxn modelId="{295C2868-3B85-4444-9215-E25FFC8A0294}" type="presParOf" srcId="{47EB7214-803C-487B-A5D1-B33D88E764C0}" destId="{EFC8AD54-17F5-47AD-830D-27936151CBBB}" srcOrd="3" destOrd="0" presId="urn:microsoft.com/office/officeart/2005/8/layout/hList7"/>
    <dgm:cxn modelId="{1172C544-6801-4F16-B5B6-596721FF6094}" type="presParOf" srcId="{47EB7214-803C-487B-A5D1-B33D88E764C0}" destId="{A470E226-1B1D-48F5-BC9A-11539F902D05}" srcOrd="4" destOrd="0" presId="urn:microsoft.com/office/officeart/2005/8/layout/hList7"/>
    <dgm:cxn modelId="{43240B86-239C-41D2-BABF-CB6B4A56ED6A}" type="presParOf" srcId="{A470E226-1B1D-48F5-BC9A-11539F902D05}" destId="{907F6326-4DDF-42F8-9EE0-1FF54DA52CC7}" srcOrd="0" destOrd="0" presId="urn:microsoft.com/office/officeart/2005/8/layout/hList7"/>
    <dgm:cxn modelId="{56D340E5-1DB4-4C46-B209-0701A2B8A8F9}" type="presParOf" srcId="{A470E226-1B1D-48F5-BC9A-11539F902D05}" destId="{890D2070-BA42-4710-947F-4EEEF6DD9F18}" srcOrd="1" destOrd="0" presId="urn:microsoft.com/office/officeart/2005/8/layout/hList7"/>
    <dgm:cxn modelId="{16F6399F-8192-4C6E-BE59-A2092A282A48}" type="presParOf" srcId="{A470E226-1B1D-48F5-BC9A-11539F902D05}" destId="{953AF2CE-591F-4629-85DA-1296BCDBABD6}" srcOrd="2" destOrd="0" presId="urn:microsoft.com/office/officeart/2005/8/layout/hList7"/>
    <dgm:cxn modelId="{2130684E-BD19-45DA-8E36-38416AE19AAE}" type="presParOf" srcId="{A470E226-1B1D-48F5-BC9A-11539F902D05}" destId="{EF9BD04B-52E9-4989-AE6E-26C49944B5D5}" srcOrd="3" destOrd="0" presId="urn:microsoft.com/office/officeart/2005/8/layout/hList7"/>
    <dgm:cxn modelId="{4C1332D7-06BB-4AC8-9C34-62A4A5BD2E92}" type="presParOf" srcId="{47EB7214-803C-487B-A5D1-B33D88E764C0}" destId="{C2C0DBF9-83F3-4CFF-99D2-E80307087FCB}" srcOrd="5" destOrd="0" presId="urn:microsoft.com/office/officeart/2005/8/layout/hList7"/>
    <dgm:cxn modelId="{6E5AEAF8-A1CA-46C7-B08B-A8D43A03A573}" type="presParOf" srcId="{47EB7214-803C-487B-A5D1-B33D88E764C0}" destId="{6C991E4D-ACB5-4FA3-8EFC-850E57098408}" srcOrd="6" destOrd="0" presId="urn:microsoft.com/office/officeart/2005/8/layout/hList7"/>
    <dgm:cxn modelId="{CDEB06BD-C5FF-45C6-A4B0-8E2CE9E036B0}" type="presParOf" srcId="{6C991E4D-ACB5-4FA3-8EFC-850E57098408}" destId="{9E2D6CAF-0E07-40BF-8C4A-D9C40F39CCF1}" srcOrd="0" destOrd="0" presId="urn:microsoft.com/office/officeart/2005/8/layout/hList7"/>
    <dgm:cxn modelId="{82D6D66B-74DD-4580-ACAB-C6DB690D312D}" type="presParOf" srcId="{6C991E4D-ACB5-4FA3-8EFC-850E57098408}" destId="{468F18C8-4F74-4B8C-B034-ADFC1B945644}" srcOrd="1" destOrd="0" presId="urn:microsoft.com/office/officeart/2005/8/layout/hList7"/>
    <dgm:cxn modelId="{4A2802FB-7B5D-4BDF-B69F-A41BAD202BB8}" type="presParOf" srcId="{6C991E4D-ACB5-4FA3-8EFC-850E57098408}" destId="{61B1BB35-CAFE-4851-A0D8-F74248488A3C}" srcOrd="2" destOrd="0" presId="urn:microsoft.com/office/officeart/2005/8/layout/hList7"/>
    <dgm:cxn modelId="{33E8DDB9-7B2F-4BED-AAD1-08CF3AE6ACDB}" type="presParOf" srcId="{6C991E4D-ACB5-4FA3-8EFC-850E57098408}" destId="{12C03DCA-4CBD-48C2-934F-526EB00ED96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1BBD98-51E3-40AF-AA03-B7E8CBE2F922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0"/>
      <dgm:spPr/>
    </dgm:pt>
    <dgm:pt modelId="{C9504B4C-A646-4592-B52F-76B8CF89183A}">
      <dgm:prSet phldrT="[文字]" phldr="1"/>
      <dgm:spPr/>
      <dgm:t>
        <a:bodyPr/>
        <a:lstStyle/>
        <a:p>
          <a:endParaRPr lang="zh-TW" altLang="en-US"/>
        </a:p>
      </dgm:t>
    </dgm:pt>
    <dgm:pt modelId="{42C0C996-C9B9-42AE-91CF-E6DEAC3E0BF0}" type="parTrans" cxnId="{BBDDE05B-057D-4E36-8D5D-F075BAFE5F42}">
      <dgm:prSet/>
      <dgm:spPr/>
      <dgm:t>
        <a:bodyPr/>
        <a:lstStyle/>
        <a:p>
          <a:endParaRPr lang="zh-TW" altLang="en-US"/>
        </a:p>
      </dgm:t>
    </dgm:pt>
    <dgm:pt modelId="{DF1C8364-47A2-4B40-97B5-1C813A6A0940}" type="sibTrans" cxnId="{BBDDE05B-057D-4E36-8D5D-F075BAFE5F42}">
      <dgm:prSet/>
      <dgm:spPr/>
      <dgm:t>
        <a:bodyPr/>
        <a:lstStyle/>
        <a:p>
          <a:endParaRPr lang="zh-TW" altLang="en-US"/>
        </a:p>
      </dgm:t>
    </dgm:pt>
    <dgm:pt modelId="{0EAB9DEF-C9B4-4EE2-8BA2-8215BE25AA3B}">
      <dgm:prSet phldrT="[文字]" phldr="1"/>
      <dgm:spPr/>
      <dgm:t>
        <a:bodyPr/>
        <a:lstStyle/>
        <a:p>
          <a:endParaRPr lang="zh-TW" altLang="en-US"/>
        </a:p>
      </dgm:t>
    </dgm:pt>
    <dgm:pt modelId="{CD75225F-1527-485E-9F3F-4A45B6B258DE}" type="parTrans" cxnId="{77423E16-96FA-426E-B363-93D9358B89F1}">
      <dgm:prSet/>
      <dgm:spPr/>
      <dgm:t>
        <a:bodyPr/>
        <a:lstStyle/>
        <a:p>
          <a:endParaRPr lang="zh-TW" altLang="en-US"/>
        </a:p>
      </dgm:t>
    </dgm:pt>
    <dgm:pt modelId="{AB438E7F-AE0D-4E15-B20E-78B7E1A25117}" type="sibTrans" cxnId="{77423E16-96FA-426E-B363-93D9358B89F1}">
      <dgm:prSet/>
      <dgm:spPr/>
      <dgm:t>
        <a:bodyPr/>
        <a:lstStyle/>
        <a:p>
          <a:endParaRPr lang="zh-TW" altLang="en-US"/>
        </a:p>
      </dgm:t>
    </dgm:pt>
    <dgm:pt modelId="{E94FA3DF-D0BA-4175-91B5-44602FCB21DD}">
      <dgm:prSet phldrT="[文字]" phldr="1"/>
      <dgm:spPr/>
      <dgm:t>
        <a:bodyPr/>
        <a:lstStyle/>
        <a:p>
          <a:endParaRPr lang="zh-TW" altLang="en-US" dirty="0"/>
        </a:p>
      </dgm:t>
    </dgm:pt>
    <dgm:pt modelId="{3B909995-75BF-4881-BD63-9D004EF6D94E}" type="parTrans" cxnId="{8507EB7F-E1A0-4DAE-AEB2-02552F929F66}">
      <dgm:prSet/>
      <dgm:spPr/>
      <dgm:t>
        <a:bodyPr/>
        <a:lstStyle/>
        <a:p>
          <a:endParaRPr lang="zh-TW" altLang="en-US"/>
        </a:p>
      </dgm:t>
    </dgm:pt>
    <dgm:pt modelId="{88CC404E-1D93-4C63-8F3D-8A7C854C9419}" type="sibTrans" cxnId="{8507EB7F-E1A0-4DAE-AEB2-02552F929F66}">
      <dgm:prSet/>
      <dgm:spPr/>
      <dgm:t>
        <a:bodyPr/>
        <a:lstStyle/>
        <a:p>
          <a:endParaRPr lang="zh-TW" altLang="en-US"/>
        </a:p>
      </dgm:t>
    </dgm:pt>
    <dgm:pt modelId="{3309C60D-E59A-49A0-866D-DBF7720F0F4A}" type="pres">
      <dgm:prSet presAssocID="{A31BBD98-51E3-40AF-AA03-B7E8CBE2F922}" presName="Name0" presStyleCnt="0">
        <dgm:presLayoutVars>
          <dgm:dir/>
          <dgm:resizeHandles val="exact"/>
        </dgm:presLayoutVars>
      </dgm:prSet>
      <dgm:spPr/>
    </dgm:pt>
    <dgm:pt modelId="{A5DC253B-40FE-4529-9CCC-556EC48A8D62}" type="pres">
      <dgm:prSet presAssocID="{A31BBD98-51E3-40AF-AA03-B7E8CBE2F922}" presName="fgShape" presStyleLbl="fgShp" presStyleIdx="0" presStyleCnt="1"/>
      <dgm:spPr/>
    </dgm:pt>
    <dgm:pt modelId="{DF91E2B9-C506-40F8-B5A5-53E7B4B6CDB8}" type="pres">
      <dgm:prSet presAssocID="{A31BBD98-51E3-40AF-AA03-B7E8CBE2F922}" presName="linComp" presStyleCnt="0"/>
      <dgm:spPr/>
    </dgm:pt>
    <dgm:pt modelId="{104F275B-69DC-4B0B-BCA7-132E79620E80}" type="pres">
      <dgm:prSet presAssocID="{C9504B4C-A646-4592-B52F-76B8CF89183A}" presName="compNode" presStyleCnt="0"/>
      <dgm:spPr/>
    </dgm:pt>
    <dgm:pt modelId="{07A3D106-2D7F-42CD-8D1E-D7F7D0EC60DC}" type="pres">
      <dgm:prSet presAssocID="{C9504B4C-A646-4592-B52F-76B8CF89183A}" presName="bkgdShape" presStyleLbl="node1" presStyleIdx="0" presStyleCnt="3"/>
      <dgm:spPr/>
      <dgm:t>
        <a:bodyPr/>
        <a:lstStyle/>
        <a:p>
          <a:endParaRPr lang="zh-TW" altLang="en-US"/>
        </a:p>
      </dgm:t>
    </dgm:pt>
    <dgm:pt modelId="{13D1D24A-5BDD-452E-8C64-8A534DA5FF51}" type="pres">
      <dgm:prSet presAssocID="{C9504B4C-A646-4592-B52F-76B8CF89183A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823071-186E-457B-8CE2-B04602E73E41}" type="pres">
      <dgm:prSet presAssocID="{C9504B4C-A646-4592-B52F-76B8CF89183A}" presName="invisiNode" presStyleLbl="node1" presStyleIdx="0" presStyleCnt="3"/>
      <dgm:spPr/>
    </dgm:pt>
    <dgm:pt modelId="{25E42C31-DD95-43A6-9F24-0E24A4DF9934}" type="pres">
      <dgm:prSet presAssocID="{C9504B4C-A646-4592-B52F-76B8CF89183A}" presName="imagNode" presStyleLbl="fgImgPlace1" presStyleIdx="0" presStyleCnt="3"/>
      <dgm:spPr/>
    </dgm:pt>
    <dgm:pt modelId="{BF6448F0-F92F-4298-A143-33BF8060BC97}" type="pres">
      <dgm:prSet presAssocID="{DF1C8364-47A2-4B40-97B5-1C813A6A094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BAE6E8F-9196-438A-9728-FFE05AC6E914}" type="pres">
      <dgm:prSet presAssocID="{0EAB9DEF-C9B4-4EE2-8BA2-8215BE25AA3B}" presName="compNode" presStyleCnt="0"/>
      <dgm:spPr/>
    </dgm:pt>
    <dgm:pt modelId="{82EED733-A9DC-4A18-9AD0-306640598975}" type="pres">
      <dgm:prSet presAssocID="{0EAB9DEF-C9B4-4EE2-8BA2-8215BE25AA3B}" presName="bkgdShape" presStyleLbl="node1" presStyleIdx="1" presStyleCnt="3"/>
      <dgm:spPr/>
      <dgm:t>
        <a:bodyPr/>
        <a:lstStyle/>
        <a:p>
          <a:endParaRPr lang="zh-TW" altLang="en-US"/>
        </a:p>
      </dgm:t>
    </dgm:pt>
    <dgm:pt modelId="{6AF0321B-74C7-4C84-8D93-A0C44B7DE874}" type="pres">
      <dgm:prSet presAssocID="{0EAB9DEF-C9B4-4EE2-8BA2-8215BE25AA3B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8FD4F1C-BDFA-4016-A93B-D1A01975F2AF}" type="pres">
      <dgm:prSet presAssocID="{0EAB9DEF-C9B4-4EE2-8BA2-8215BE25AA3B}" presName="invisiNode" presStyleLbl="node1" presStyleIdx="1" presStyleCnt="3"/>
      <dgm:spPr/>
    </dgm:pt>
    <dgm:pt modelId="{1E2A6E1C-0B09-46EB-BFAA-40E2E26F3F80}" type="pres">
      <dgm:prSet presAssocID="{0EAB9DEF-C9B4-4EE2-8BA2-8215BE25AA3B}" presName="imagNode" presStyleLbl="fgImgPlace1" presStyleIdx="1" presStyleCnt="3"/>
      <dgm:spPr/>
    </dgm:pt>
    <dgm:pt modelId="{4559F75A-6485-4224-A7F8-604909C8E3C0}" type="pres">
      <dgm:prSet presAssocID="{AB438E7F-AE0D-4E15-B20E-78B7E1A2511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CE67F56-0FC0-44E7-97C4-B6B1F401AE3A}" type="pres">
      <dgm:prSet presAssocID="{E94FA3DF-D0BA-4175-91B5-44602FCB21DD}" presName="compNode" presStyleCnt="0"/>
      <dgm:spPr/>
    </dgm:pt>
    <dgm:pt modelId="{63817108-6815-4D97-BD8A-A982307F824B}" type="pres">
      <dgm:prSet presAssocID="{E94FA3DF-D0BA-4175-91B5-44602FCB21DD}" presName="bkgdShape" presStyleLbl="node1" presStyleIdx="2" presStyleCnt="3"/>
      <dgm:spPr/>
      <dgm:t>
        <a:bodyPr/>
        <a:lstStyle/>
        <a:p>
          <a:endParaRPr lang="zh-TW" altLang="en-US"/>
        </a:p>
      </dgm:t>
    </dgm:pt>
    <dgm:pt modelId="{CF11E824-7FA4-44CA-8B26-45E84DBB6C77}" type="pres">
      <dgm:prSet presAssocID="{E94FA3DF-D0BA-4175-91B5-44602FCB21DD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9228E1C-79B4-419D-A7DC-FCA9400E1C69}" type="pres">
      <dgm:prSet presAssocID="{E94FA3DF-D0BA-4175-91B5-44602FCB21DD}" presName="invisiNode" presStyleLbl="node1" presStyleIdx="2" presStyleCnt="3"/>
      <dgm:spPr/>
    </dgm:pt>
    <dgm:pt modelId="{B82809EA-24D2-4B45-82E3-89EC89FC2CFB}" type="pres">
      <dgm:prSet presAssocID="{E94FA3DF-D0BA-4175-91B5-44602FCB21DD}" presName="imagNode" presStyleLbl="fgImgPlace1" presStyleIdx="2" presStyleCnt="3"/>
      <dgm:spPr/>
    </dgm:pt>
  </dgm:ptLst>
  <dgm:cxnLst>
    <dgm:cxn modelId="{4C15CE78-D285-4E08-ADCD-5CFB77766307}" type="presOf" srcId="{E94FA3DF-D0BA-4175-91B5-44602FCB21DD}" destId="{63817108-6815-4D97-BD8A-A982307F824B}" srcOrd="0" destOrd="0" presId="urn:microsoft.com/office/officeart/2005/8/layout/hList7"/>
    <dgm:cxn modelId="{12290C5B-CE29-4695-9736-0D9A118CF727}" type="presOf" srcId="{AB438E7F-AE0D-4E15-B20E-78B7E1A25117}" destId="{4559F75A-6485-4224-A7F8-604909C8E3C0}" srcOrd="0" destOrd="0" presId="urn:microsoft.com/office/officeart/2005/8/layout/hList7"/>
    <dgm:cxn modelId="{9A90E2D2-1B4F-4268-BA59-C0B97C1664F0}" type="presOf" srcId="{0EAB9DEF-C9B4-4EE2-8BA2-8215BE25AA3B}" destId="{6AF0321B-74C7-4C84-8D93-A0C44B7DE874}" srcOrd="1" destOrd="0" presId="urn:microsoft.com/office/officeart/2005/8/layout/hList7"/>
    <dgm:cxn modelId="{14E8AB10-51CA-4995-B06A-4D9BD04C896D}" type="presOf" srcId="{DF1C8364-47A2-4B40-97B5-1C813A6A0940}" destId="{BF6448F0-F92F-4298-A143-33BF8060BC97}" srcOrd="0" destOrd="0" presId="urn:microsoft.com/office/officeart/2005/8/layout/hList7"/>
    <dgm:cxn modelId="{A15ACF98-9962-456F-AF6E-8F0FB95679A8}" type="presOf" srcId="{0EAB9DEF-C9B4-4EE2-8BA2-8215BE25AA3B}" destId="{82EED733-A9DC-4A18-9AD0-306640598975}" srcOrd="0" destOrd="0" presId="urn:microsoft.com/office/officeart/2005/8/layout/hList7"/>
    <dgm:cxn modelId="{BBDDE05B-057D-4E36-8D5D-F075BAFE5F42}" srcId="{A31BBD98-51E3-40AF-AA03-B7E8CBE2F922}" destId="{C9504B4C-A646-4592-B52F-76B8CF89183A}" srcOrd="0" destOrd="0" parTransId="{42C0C996-C9B9-42AE-91CF-E6DEAC3E0BF0}" sibTransId="{DF1C8364-47A2-4B40-97B5-1C813A6A0940}"/>
    <dgm:cxn modelId="{77423E16-96FA-426E-B363-93D9358B89F1}" srcId="{A31BBD98-51E3-40AF-AA03-B7E8CBE2F922}" destId="{0EAB9DEF-C9B4-4EE2-8BA2-8215BE25AA3B}" srcOrd="1" destOrd="0" parTransId="{CD75225F-1527-485E-9F3F-4A45B6B258DE}" sibTransId="{AB438E7F-AE0D-4E15-B20E-78B7E1A25117}"/>
    <dgm:cxn modelId="{AC033A84-02D1-4859-AED6-1F026AD9E54A}" type="presOf" srcId="{C9504B4C-A646-4592-B52F-76B8CF89183A}" destId="{07A3D106-2D7F-42CD-8D1E-D7F7D0EC60DC}" srcOrd="0" destOrd="0" presId="urn:microsoft.com/office/officeart/2005/8/layout/hList7"/>
    <dgm:cxn modelId="{6FAA673D-833C-4181-AB82-8C5348669B45}" type="presOf" srcId="{E94FA3DF-D0BA-4175-91B5-44602FCB21DD}" destId="{CF11E824-7FA4-44CA-8B26-45E84DBB6C77}" srcOrd="1" destOrd="0" presId="urn:microsoft.com/office/officeart/2005/8/layout/hList7"/>
    <dgm:cxn modelId="{74C6A1EB-93C7-4A4B-AE98-792EB8CB7305}" type="presOf" srcId="{C9504B4C-A646-4592-B52F-76B8CF89183A}" destId="{13D1D24A-5BDD-452E-8C64-8A534DA5FF51}" srcOrd="1" destOrd="0" presId="urn:microsoft.com/office/officeart/2005/8/layout/hList7"/>
    <dgm:cxn modelId="{4FF57057-B8B5-4204-BA97-9F099946253E}" type="presOf" srcId="{A31BBD98-51E3-40AF-AA03-B7E8CBE2F922}" destId="{3309C60D-E59A-49A0-866D-DBF7720F0F4A}" srcOrd="0" destOrd="0" presId="urn:microsoft.com/office/officeart/2005/8/layout/hList7"/>
    <dgm:cxn modelId="{8507EB7F-E1A0-4DAE-AEB2-02552F929F66}" srcId="{A31BBD98-51E3-40AF-AA03-B7E8CBE2F922}" destId="{E94FA3DF-D0BA-4175-91B5-44602FCB21DD}" srcOrd="2" destOrd="0" parTransId="{3B909995-75BF-4881-BD63-9D004EF6D94E}" sibTransId="{88CC404E-1D93-4C63-8F3D-8A7C854C9419}"/>
    <dgm:cxn modelId="{070F6F67-C2BC-4BDF-AD57-E7886EDA7E5B}" type="presParOf" srcId="{3309C60D-E59A-49A0-866D-DBF7720F0F4A}" destId="{A5DC253B-40FE-4529-9CCC-556EC48A8D62}" srcOrd="0" destOrd="0" presId="urn:microsoft.com/office/officeart/2005/8/layout/hList7"/>
    <dgm:cxn modelId="{FC012F96-1E74-47A4-8AA4-4DBA4E84FDFC}" type="presParOf" srcId="{3309C60D-E59A-49A0-866D-DBF7720F0F4A}" destId="{DF91E2B9-C506-40F8-B5A5-53E7B4B6CDB8}" srcOrd="1" destOrd="0" presId="urn:microsoft.com/office/officeart/2005/8/layout/hList7"/>
    <dgm:cxn modelId="{F2D967CF-E0CA-43D3-A2B0-88BE615A446B}" type="presParOf" srcId="{DF91E2B9-C506-40F8-B5A5-53E7B4B6CDB8}" destId="{104F275B-69DC-4B0B-BCA7-132E79620E80}" srcOrd="0" destOrd="0" presId="urn:microsoft.com/office/officeart/2005/8/layout/hList7"/>
    <dgm:cxn modelId="{71A83326-C8A0-4883-9DFE-AA136AC1E28B}" type="presParOf" srcId="{104F275B-69DC-4B0B-BCA7-132E79620E80}" destId="{07A3D106-2D7F-42CD-8D1E-D7F7D0EC60DC}" srcOrd="0" destOrd="0" presId="urn:microsoft.com/office/officeart/2005/8/layout/hList7"/>
    <dgm:cxn modelId="{96AED2D0-D00F-4E7D-8A0D-6E3AD8F1B197}" type="presParOf" srcId="{104F275B-69DC-4B0B-BCA7-132E79620E80}" destId="{13D1D24A-5BDD-452E-8C64-8A534DA5FF51}" srcOrd="1" destOrd="0" presId="urn:microsoft.com/office/officeart/2005/8/layout/hList7"/>
    <dgm:cxn modelId="{40E765BE-097C-45A4-846D-50273021F6FA}" type="presParOf" srcId="{104F275B-69DC-4B0B-BCA7-132E79620E80}" destId="{B0823071-186E-457B-8CE2-B04602E73E41}" srcOrd="2" destOrd="0" presId="urn:microsoft.com/office/officeart/2005/8/layout/hList7"/>
    <dgm:cxn modelId="{0324FBD4-C819-41B9-86A0-1B7E3F20D7E8}" type="presParOf" srcId="{104F275B-69DC-4B0B-BCA7-132E79620E80}" destId="{25E42C31-DD95-43A6-9F24-0E24A4DF9934}" srcOrd="3" destOrd="0" presId="urn:microsoft.com/office/officeart/2005/8/layout/hList7"/>
    <dgm:cxn modelId="{519EBA12-863B-4D4C-A6C7-72AB6550B750}" type="presParOf" srcId="{DF91E2B9-C506-40F8-B5A5-53E7B4B6CDB8}" destId="{BF6448F0-F92F-4298-A143-33BF8060BC97}" srcOrd="1" destOrd="0" presId="urn:microsoft.com/office/officeart/2005/8/layout/hList7"/>
    <dgm:cxn modelId="{396318ED-9D1E-4616-BAE9-B26E15A55E3A}" type="presParOf" srcId="{DF91E2B9-C506-40F8-B5A5-53E7B4B6CDB8}" destId="{FBAE6E8F-9196-438A-9728-FFE05AC6E914}" srcOrd="2" destOrd="0" presId="urn:microsoft.com/office/officeart/2005/8/layout/hList7"/>
    <dgm:cxn modelId="{2FA0092A-41F8-4E44-9151-6C5EACCDB708}" type="presParOf" srcId="{FBAE6E8F-9196-438A-9728-FFE05AC6E914}" destId="{82EED733-A9DC-4A18-9AD0-306640598975}" srcOrd="0" destOrd="0" presId="urn:microsoft.com/office/officeart/2005/8/layout/hList7"/>
    <dgm:cxn modelId="{651BC72C-1169-42BE-B5D8-E1CF753FC9A9}" type="presParOf" srcId="{FBAE6E8F-9196-438A-9728-FFE05AC6E914}" destId="{6AF0321B-74C7-4C84-8D93-A0C44B7DE874}" srcOrd="1" destOrd="0" presId="urn:microsoft.com/office/officeart/2005/8/layout/hList7"/>
    <dgm:cxn modelId="{F920FEE5-2085-45E4-A74C-73334A497FD6}" type="presParOf" srcId="{FBAE6E8F-9196-438A-9728-FFE05AC6E914}" destId="{E8FD4F1C-BDFA-4016-A93B-D1A01975F2AF}" srcOrd="2" destOrd="0" presId="urn:microsoft.com/office/officeart/2005/8/layout/hList7"/>
    <dgm:cxn modelId="{090466BD-8492-4D4E-99CF-5E2A0FD61160}" type="presParOf" srcId="{FBAE6E8F-9196-438A-9728-FFE05AC6E914}" destId="{1E2A6E1C-0B09-46EB-BFAA-40E2E26F3F80}" srcOrd="3" destOrd="0" presId="urn:microsoft.com/office/officeart/2005/8/layout/hList7"/>
    <dgm:cxn modelId="{8900B59B-A5A7-4AC9-BFDB-6C590DCF9BDE}" type="presParOf" srcId="{DF91E2B9-C506-40F8-B5A5-53E7B4B6CDB8}" destId="{4559F75A-6485-4224-A7F8-604909C8E3C0}" srcOrd="3" destOrd="0" presId="urn:microsoft.com/office/officeart/2005/8/layout/hList7"/>
    <dgm:cxn modelId="{2ADD3EDE-0857-4216-8A6C-9C59FA7CCC35}" type="presParOf" srcId="{DF91E2B9-C506-40F8-B5A5-53E7B4B6CDB8}" destId="{3CE67F56-0FC0-44E7-97C4-B6B1F401AE3A}" srcOrd="4" destOrd="0" presId="urn:microsoft.com/office/officeart/2005/8/layout/hList7"/>
    <dgm:cxn modelId="{7BB13394-CE31-4477-A242-E6BF8AE6C7A9}" type="presParOf" srcId="{3CE67F56-0FC0-44E7-97C4-B6B1F401AE3A}" destId="{63817108-6815-4D97-BD8A-A982307F824B}" srcOrd="0" destOrd="0" presId="urn:microsoft.com/office/officeart/2005/8/layout/hList7"/>
    <dgm:cxn modelId="{E2FFBE86-16B5-4009-BEAB-7BBCCB8D60F8}" type="presParOf" srcId="{3CE67F56-0FC0-44E7-97C4-B6B1F401AE3A}" destId="{CF11E824-7FA4-44CA-8B26-45E84DBB6C77}" srcOrd="1" destOrd="0" presId="urn:microsoft.com/office/officeart/2005/8/layout/hList7"/>
    <dgm:cxn modelId="{E50B985D-EED9-402E-9C72-2B2E958244D2}" type="presParOf" srcId="{3CE67F56-0FC0-44E7-97C4-B6B1F401AE3A}" destId="{89228E1C-79B4-419D-A7DC-FCA9400E1C69}" srcOrd="2" destOrd="0" presId="urn:microsoft.com/office/officeart/2005/8/layout/hList7"/>
    <dgm:cxn modelId="{A0E94E8F-79FB-407F-94D8-6B5ED858D1D1}" type="presParOf" srcId="{3CE67F56-0FC0-44E7-97C4-B6B1F401AE3A}" destId="{B82809EA-24D2-4B45-82E3-89EC89FC2CF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5D1813-39DD-48E2-80DA-1CD107DE7462}" type="doc">
      <dgm:prSet loTypeId="urn:microsoft.com/office/officeart/2008/layout/TitledPictureBlocks" loCatId="picture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B9C72A75-999F-4A09-B5D5-2109A312D6BD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DDD259EA-3E4C-4AEE-BE51-E0EB7759DC32}" type="parTrans" cxnId="{03825727-E7AA-4342-8886-4649671B45F3}">
      <dgm:prSet/>
      <dgm:spPr/>
      <dgm:t>
        <a:bodyPr/>
        <a:lstStyle/>
        <a:p>
          <a:endParaRPr lang="zh-TW" altLang="en-US"/>
        </a:p>
      </dgm:t>
    </dgm:pt>
    <dgm:pt modelId="{5BB67BD2-0605-4B2D-89FD-6025F7DAC0AB}" type="sibTrans" cxnId="{03825727-E7AA-4342-8886-4649671B45F3}">
      <dgm:prSet/>
      <dgm:spPr/>
      <dgm:t>
        <a:bodyPr/>
        <a:lstStyle/>
        <a:p>
          <a:endParaRPr lang="zh-TW" altLang="en-US"/>
        </a:p>
      </dgm:t>
    </dgm:pt>
    <dgm:pt modelId="{13C69238-1D3B-4D23-AAA3-C03DF165E9C0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FE286C71-8957-4D73-9231-EEB01905D895}" type="parTrans" cxnId="{30EE5EC5-471C-45C9-B4A3-BA3A795994A5}">
      <dgm:prSet/>
      <dgm:spPr/>
      <dgm:t>
        <a:bodyPr/>
        <a:lstStyle/>
        <a:p>
          <a:endParaRPr lang="zh-TW" altLang="en-US"/>
        </a:p>
      </dgm:t>
    </dgm:pt>
    <dgm:pt modelId="{6377D461-0E6B-4AA4-BD85-5E814EB22852}" type="sibTrans" cxnId="{30EE5EC5-471C-45C9-B4A3-BA3A795994A5}">
      <dgm:prSet/>
      <dgm:spPr/>
      <dgm:t>
        <a:bodyPr/>
        <a:lstStyle/>
        <a:p>
          <a:endParaRPr lang="zh-TW" altLang="en-US"/>
        </a:p>
      </dgm:t>
    </dgm:pt>
    <dgm:pt modelId="{94ADEEBD-596D-4F49-9BA4-308AEEDC1D0C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0E84956C-4293-4507-9091-62FC6D29ABE1}" type="parTrans" cxnId="{AAEA322D-6042-4CED-AE23-8ECFBCDC8DF6}">
      <dgm:prSet/>
      <dgm:spPr/>
      <dgm:t>
        <a:bodyPr/>
        <a:lstStyle/>
        <a:p>
          <a:endParaRPr lang="zh-TW" altLang="en-US"/>
        </a:p>
      </dgm:t>
    </dgm:pt>
    <dgm:pt modelId="{FDB3CB20-8E13-4046-8B46-3CDA477A49BA}" type="sibTrans" cxnId="{AAEA322D-6042-4CED-AE23-8ECFBCDC8DF6}">
      <dgm:prSet/>
      <dgm:spPr/>
      <dgm:t>
        <a:bodyPr/>
        <a:lstStyle/>
        <a:p>
          <a:endParaRPr lang="zh-TW" altLang="en-US"/>
        </a:p>
      </dgm:t>
    </dgm:pt>
    <dgm:pt modelId="{2DB3230C-D835-4082-9FB5-00EC2BAB2E2B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6B8E0A3B-810E-41C1-93D8-B547BB4BF339}" type="parTrans" cxnId="{19DADF84-A92B-459F-A623-FE71D340D078}">
      <dgm:prSet/>
      <dgm:spPr/>
      <dgm:t>
        <a:bodyPr/>
        <a:lstStyle/>
        <a:p>
          <a:endParaRPr lang="zh-TW" altLang="en-US"/>
        </a:p>
      </dgm:t>
    </dgm:pt>
    <dgm:pt modelId="{F21FDE6F-22C1-4426-A36D-7E02B3876E5E}" type="sibTrans" cxnId="{19DADF84-A92B-459F-A623-FE71D340D078}">
      <dgm:prSet/>
      <dgm:spPr/>
      <dgm:t>
        <a:bodyPr/>
        <a:lstStyle/>
        <a:p>
          <a:endParaRPr lang="zh-TW" altLang="en-US"/>
        </a:p>
      </dgm:t>
    </dgm:pt>
    <dgm:pt modelId="{8052DE86-0DA8-4D5E-ADE8-1A8BC61AE599}" type="pres">
      <dgm:prSet presAssocID="{6A5D1813-39DD-48E2-80DA-1CD107DE7462}" presName="rootNode" presStyleCnt="0">
        <dgm:presLayoutVars>
          <dgm:chMax/>
          <dgm:chPref/>
          <dgm:dir/>
          <dgm:animLvl val="lvl"/>
        </dgm:presLayoutVars>
      </dgm:prSet>
      <dgm:spPr/>
    </dgm:pt>
    <dgm:pt modelId="{AB1BD00E-1912-471F-8918-79A04C9FF6CB}" type="pres">
      <dgm:prSet presAssocID="{B9C72A75-999F-4A09-B5D5-2109A312D6BD}" presName="composite" presStyleCnt="0"/>
      <dgm:spPr/>
    </dgm:pt>
    <dgm:pt modelId="{DCD06ED6-DC6D-426C-85AD-AF5AD3CD9A63}" type="pres">
      <dgm:prSet presAssocID="{B9C72A75-999F-4A09-B5D5-2109A312D6BD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EDD3EF23-CDC2-4C96-9AD3-45586EF3B8D3}" type="pres">
      <dgm:prSet presAssocID="{B9C72A75-999F-4A09-B5D5-2109A312D6BD}" presName="Image" presStyleLbl="bgImgPlace1" presStyleIdx="0" presStyleCnt="2" custLinFactNeighborX="-458" custLinFactNeighborY="16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5C2C216-840C-4ACA-AB64-50715C00E55F}" type="pres">
      <dgm:prSet presAssocID="{B9C72A75-999F-4A09-B5D5-2109A312D6BD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EAED55E1-9553-4538-9B7B-8B5E069E9D41}" type="pres">
      <dgm:prSet presAssocID="{5BB67BD2-0605-4B2D-89FD-6025F7DAC0AB}" presName="sibTrans" presStyleCnt="0"/>
      <dgm:spPr/>
    </dgm:pt>
    <dgm:pt modelId="{79B79066-6AA7-4E69-AD34-E820CE815C46}" type="pres">
      <dgm:prSet presAssocID="{94ADEEBD-596D-4F49-9BA4-308AEEDC1D0C}" presName="composite" presStyleCnt="0"/>
      <dgm:spPr/>
    </dgm:pt>
    <dgm:pt modelId="{F9ED66F5-2C01-460F-A445-570280BA7BB5}" type="pres">
      <dgm:prSet presAssocID="{94ADEEBD-596D-4F49-9BA4-308AEEDC1D0C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6C9E60DE-D9C6-41F1-B953-E44365FB30CE}" type="pres">
      <dgm:prSet presAssocID="{94ADEEBD-596D-4F49-9BA4-308AEEDC1D0C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2F2405A-7416-4CD3-9676-0A267BF190F3}" type="pres">
      <dgm:prSet presAssocID="{94ADEEBD-596D-4F49-9BA4-308AEEDC1D0C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744CCD4D-16C7-4F08-B84E-ED0A34EE4F45}" type="presOf" srcId="{6A5D1813-39DD-48E2-80DA-1CD107DE7462}" destId="{8052DE86-0DA8-4D5E-ADE8-1A8BC61AE599}" srcOrd="0" destOrd="0" presId="urn:microsoft.com/office/officeart/2008/layout/TitledPictureBlocks"/>
    <dgm:cxn modelId="{59F230C7-127E-4C87-8581-3D146DD5490C}" type="presOf" srcId="{2DB3230C-D835-4082-9FB5-00EC2BAB2E2B}" destId="{D2F2405A-7416-4CD3-9676-0A267BF190F3}" srcOrd="0" destOrd="0" presId="urn:microsoft.com/office/officeart/2008/layout/TitledPictureBlocks"/>
    <dgm:cxn modelId="{30EE5EC5-471C-45C9-B4A3-BA3A795994A5}" srcId="{B9C72A75-999F-4A09-B5D5-2109A312D6BD}" destId="{13C69238-1D3B-4D23-AAA3-C03DF165E9C0}" srcOrd="0" destOrd="0" parTransId="{FE286C71-8957-4D73-9231-EEB01905D895}" sibTransId="{6377D461-0E6B-4AA4-BD85-5E814EB22852}"/>
    <dgm:cxn modelId="{545B7D6E-3AD1-474A-8A30-9EE175D97A58}" type="presOf" srcId="{13C69238-1D3B-4D23-AAA3-C03DF165E9C0}" destId="{55C2C216-840C-4ACA-AB64-50715C00E55F}" srcOrd="0" destOrd="0" presId="urn:microsoft.com/office/officeart/2008/layout/TitledPictureBlocks"/>
    <dgm:cxn modelId="{03825727-E7AA-4342-8886-4649671B45F3}" srcId="{6A5D1813-39DD-48E2-80DA-1CD107DE7462}" destId="{B9C72A75-999F-4A09-B5D5-2109A312D6BD}" srcOrd="0" destOrd="0" parTransId="{DDD259EA-3E4C-4AEE-BE51-E0EB7759DC32}" sibTransId="{5BB67BD2-0605-4B2D-89FD-6025F7DAC0AB}"/>
    <dgm:cxn modelId="{19DADF84-A92B-459F-A623-FE71D340D078}" srcId="{94ADEEBD-596D-4F49-9BA4-308AEEDC1D0C}" destId="{2DB3230C-D835-4082-9FB5-00EC2BAB2E2B}" srcOrd="0" destOrd="0" parTransId="{6B8E0A3B-810E-41C1-93D8-B547BB4BF339}" sibTransId="{F21FDE6F-22C1-4426-A36D-7E02B3876E5E}"/>
    <dgm:cxn modelId="{B02CB41C-1E9C-4C4E-B71E-48EB1BC7F02E}" type="presOf" srcId="{B9C72A75-999F-4A09-B5D5-2109A312D6BD}" destId="{DCD06ED6-DC6D-426C-85AD-AF5AD3CD9A63}" srcOrd="0" destOrd="0" presId="urn:microsoft.com/office/officeart/2008/layout/TitledPictureBlocks"/>
    <dgm:cxn modelId="{AAEA322D-6042-4CED-AE23-8ECFBCDC8DF6}" srcId="{6A5D1813-39DD-48E2-80DA-1CD107DE7462}" destId="{94ADEEBD-596D-4F49-9BA4-308AEEDC1D0C}" srcOrd="1" destOrd="0" parTransId="{0E84956C-4293-4507-9091-62FC6D29ABE1}" sibTransId="{FDB3CB20-8E13-4046-8B46-3CDA477A49BA}"/>
    <dgm:cxn modelId="{80F09016-581B-4FFD-A247-0C2509B0D29A}" type="presOf" srcId="{94ADEEBD-596D-4F49-9BA4-308AEEDC1D0C}" destId="{F9ED66F5-2C01-460F-A445-570280BA7BB5}" srcOrd="0" destOrd="0" presId="urn:microsoft.com/office/officeart/2008/layout/TitledPictureBlocks"/>
    <dgm:cxn modelId="{0AE70008-427C-40EA-AEF3-1DF80971B8B6}" type="presParOf" srcId="{8052DE86-0DA8-4D5E-ADE8-1A8BC61AE599}" destId="{AB1BD00E-1912-471F-8918-79A04C9FF6CB}" srcOrd="0" destOrd="0" presId="urn:microsoft.com/office/officeart/2008/layout/TitledPictureBlocks"/>
    <dgm:cxn modelId="{08CE3FF5-F8CA-4214-BDCE-1CBD3972ABF8}" type="presParOf" srcId="{AB1BD00E-1912-471F-8918-79A04C9FF6CB}" destId="{DCD06ED6-DC6D-426C-85AD-AF5AD3CD9A63}" srcOrd="0" destOrd="0" presId="urn:microsoft.com/office/officeart/2008/layout/TitledPictureBlocks"/>
    <dgm:cxn modelId="{E3FD96F2-BCE4-4059-BC5C-06D43136633B}" type="presParOf" srcId="{AB1BD00E-1912-471F-8918-79A04C9FF6CB}" destId="{EDD3EF23-CDC2-4C96-9AD3-45586EF3B8D3}" srcOrd="1" destOrd="0" presId="urn:microsoft.com/office/officeart/2008/layout/TitledPictureBlocks"/>
    <dgm:cxn modelId="{6655DAB4-18CE-4B89-AFEF-9715778BA93B}" type="presParOf" srcId="{AB1BD00E-1912-471F-8918-79A04C9FF6CB}" destId="{55C2C216-840C-4ACA-AB64-50715C00E55F}" srcOrd="2" destOrd="0" presId="urn:microsoft.com/office/officeart/2008/layout/TitledPictureBlocks"/>
    <dgm:cxn modelId="{2F865CC2-0801-4C46-8B7E-8FC96841FD4C}" type="presParOf" srcId="{8052DE86-0DA8-4D5E-ADE8-1A8BC61AE599}" destId="{EAED55E1-9553-4538-9B7B-8B5E069E9D41}" srcOrd="1" destOrd="0" presId="urn:microsoft.com/office/officeart/2008/layout/TitledPictureBlocks"/>
    <dgm:cxn modelId="{B29CA563-75D6-4464-A636-5E9F40DD40DD}" type="presParOf" srcId="{8052DE86-0DA8-4D5E-ADE8-1A8BC61AE599}" destId="{79B79066-6AA7-4E69-AD34-E820CE815C46}" srcOrd="2" destOrd="0" presId="urn:microsoft.com/office/officeart/2008/layout/TitledPictureBlocks"/>
    <dgm:cxn modelId="{C641C00C-5527-41E7-B605-1AB5086BEB6D}" type="presParOf" srcId="{79B79066-6AA7-4E69-AD34-E820CE815C46}" destId="{F9ED66F5-2C01-460F-A445-570280BA7BB5}" srcOrd="0" destOrd="0" presId="urn:microsoft.com/office/officeart/2008/layout/TitledPictureBlocks"/>
    <dgm:cxn modelId="{8993C058-0301-42BA-A510-10D297948789}" type="presParOf" srcId="{79B79066-6AA7-4E69-AD34-E820CE815C46}" destId="{6C9E60DE-D9C6-41F1-B953-E44365FB30CE}" srcOrd="1" destOrd="0" presId="urn:microsoft.com/office/officeart/2008/layout/TitledPictureBlocks"/>
    <dgm:cxn modelId="{8724E131-8B62-466E-91A8-8CFDCB2501F0}" type="presParOf" srcId="{79B79066-6AA7-4E69-AD34-E820CE815C46}" destId="{D2F2405A-7416-4CD3-9676-0A267BF190F3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4667A62-5AC8-4E5C-86A3-BDA701BAC11A}" type="doc">
      <dgm:prSet loTypeId="urn:microsoft.com/office/officeart/2005/8/layout/radial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7EC306FF-6AF2-49EA-962D-67C1EB184918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47F96752-2F86-4CF9-AE60-09264E9C75A0}" type="parTrans" cxnId="{3AD2FA6F-0515-432D-ACAA-165F90358633}">
      <dgm:prSet/>
      <dgm:spPr/>
      <dgm:t>
        <a:bodyPr/>
        <a:lstStyle/>
        <a:p>
          <a:endParaRPr lang="zh-TW" altLang="en-US"/>
        </a:p>
      </dgm:t>
    </dgm:pt>
    <dgm:pt modelId="{5B8B2907-EF89-4644-88BA-94579256AB98}" type="sibTrans" cxnId="{3AD2FA6F-0515-432D-ACAA-165F90358633}">
      <dgm:prSet/>
      <dgm:spPr/>
      <dgm:t>
        <a:bodyPr/>
        <a:lstStyle/>
        <a:p>
          <a:endParaRPr lang="zh-TW" altLang="en-US"/>
        </a:p>
      </dgm:t>
    </dgm:pt>
    <dgm:pt modelId="{6501CAAF-C43F-476A-9E73-83608BE5510D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EE49AF51-48A7-45EF-9E03-A5FD22BF7D10}" type="parTrans" cxnId="{289C1998-9469-4B44-AC20-1C0E24FBBD9B}">
      <dgm:prSet/>
      <dgm:spPr/>
      <dgm:t>
        <a:bodyPr/>
        <a:lstStyle/>
        <a:p>
          <a:endParaRPr lang="zh-TW" altLang="en-US"/>
        </a:p>
      </dgm:t>
    </dgm:pt>
    <dgm:pt modelId="{18FED78F-E071-4F49-A302-3C89B4231483}" type="sibTrans" cxnId="{289C1998-9469-4B44-AC20-1C0E24FBBD9B}">
      <dgm:prSet/>
      <dgm:spPr/>
      <dgm:t>
        <a:bodyPr/>
        <a:lstStyle/>
        <a:p>
          <a:endParaRPr lang="zh-TW" altLang="en-US"/>
        </a:p>
      </dgm:t>
    </dgm:pt>
    <dgm:pt modelId="{E284FA4C-E277-432F-ABC5-ADFBEDB76BFE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D21E4C10-6FB4-4547-BF99-72D72A4BEE45}" type="parTrans" cxnId="{27C04515-321B-477C-8027-6442BE7B7488}">
      <dgm:prSet/>
      <dgm:spPr/>
      <dgm:t>
        <a:bodyPr/>
        <a:lstStyle/>
        <a:p>
          <a:endParaRPr lang="zh-TW" altLang="en-US"/>
        </a:p>
      </dgm:t>
    </dgm:pt>
    <dgm:pt modelId="{35F24DCF-C666-42D2-806F-A452EC48D105}" type="sibTrans" cxnId="{27C04515-321B-477C-8027-6442BE7B7488}">
      <dgm:prSet/>
      <dgm:spPr/>
      <dgm:t>
        <a:bodyPr/>
        <a:lstStyle/>
        <a:p>
          <a:endParaRPr lang="zh-TW" altLang="en-US"/>
        </a:p>
      </dgm:t>
    </dgm:pt>
    <dgm:pt modelId="{A1920B3F-7D5B-4C77-B725-F28D06CDFD76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2401F2B8-89B6-4C7A-B7F9-F31843571E5C}" type="parTrans" cxnId="{17E1A449-0BFA-46BD-ADEF-8F95525DFB0A}">
      <dgm:prSet/>
      <dgm:spPr/>
      <dgm:t>
        <a:bodyPr/>
        <a:lstStyle/>
        <a:p>
          <a:endParaRPr lang="zh-TW" altLang="en-US"/>
        </a:p>
      </dgm:t>
    </dgm:pt>
    <dgm:pt modelId="{C0516E6C-762E-410B-8CE1-5BF2056FD332}" type="sibTrans" cxnId="{17E1A449-0BFA-46BD-ADEF-8F95525DFB0A}">
      <dgm:prSet/>
      <dgm:spPr/>
      <dgm:t>
        <a:bodyPr/>
        <a:lstStyle/>
        <a:p>
          <a:endParaRPr lang="zh-TW" altLang="en-US"/>
        </a:p>
      </dgm:t>
    </dgm:pt>
    <dgm:pt modelId="{1DC2D7CC-EB1E-4010-8E7E-B2079B6DE9C3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4CAAAA0D-1035-4E77-A4D0-ABE9B43BDF2D}" type="parTrans" cxnId="{110FBFCD-64C5-4D0D-B65C-C7853F209B38}">
      <dgm:prSet/>
      <dgm:spPr/>
      <dgm:t>
        <a:bodyPr/>
        <a:lstStyle/>
        <a:p>
          <a:endParaRPr lang="zh-TW" altLang="en-US"/>
        </a:p>
      </dgm:t>
    </dgm:pt>
    <dgm:pt modelId="{AF20E397-1662-45D0-B9F8-32937733DE67}" type="sibTrans" cxnId="{110FBFCD-64C5-4D0D-B65C-C7853F209B38}">
      <dgm:prSet/>
      <dgm:spPr/>
      <dgm:t>
        <a:bodyPr/>
        <a:lstStyle/>
        <a:p>
          <a:endParaRPr lang="zh-TW" altLang="en-US"/>
        </a:p>
      </dgm:t>
    </dgm:pt>
    <dgm:pt modelId="{53FD632B-2DD5-43FE-9B62-3DFD76A90F75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20689FF8-8B12-45AE-A7EB-329C02F07F72}" type="parTrans" cxnId="{995007FB-C2AC-4F0A-83F9-DC6448E8622D}">
      <dgm:prSet/>
      <dgm:spPr/>
      <dgm:t>
        <a:bodyPr/>
        <a:lstStyle/>
        <a:p>
          <a:endParaRPr lang="zh-TW" altLang="en-US"/>
        </a:p>
      </dgm:t>
    </dgm:pt>
    <dgm:pt modelId="{02C5F30E-543E-40FF-907F-6BEA6DD8F0DA}" type="sibTrans" cxnId="{995007FB-C2AC-4F0A-83F9-DC6448E8622D}">
      <dgm:prSet/>
      <dgm:spPr/>
      <dgm:t>
        <a:bodyPr/>
        <a:lstStyle/>
        <a:p>
          <a:endParaRPr lang="zh-TW" altLang="en-US"/>
        </a:p>
      </dgm:t>
    </dgm:pt>
    <dgm:pt modelId="{55F8E9BF-7E1B-4E61-9BF1-2B6B8398A054}" type="pres">
      <dgm:prSet presAssocID="{24667A62-5AC8-4E5C-86A3-BDA701BAC11A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96730764-2F10-46E1-A96B-CDCF7D4E1360}" type="pres">
      <dgm:prSet presAssocID="{24667A62-5AC8-4E5C-86A3-BDA701BAC11A}" presName="cycle" presStyleCnt="0"/>
      <dgm:spPr/>
    </dgm:pt>
    <dgm:pt modelId="{0C410B33-D01F-4277-A7A2-BC9BBFAFC48A}" type="pres">
      <dgm:prSet presAssocID="{24667A62-5AC8-4E5C-86A3-BDA701BAC11A}" presName="centerShape" presStyleCnt="0"/>
      <dgm:spPr/>
    </dgm:pt>
    <dgm:pt modelId="{19B226E4-A1D1-400D-AC33-32BD62409750}" type="pres">
      <dgm:prSet presAssocID="{24667A62-5AC8-4E5C-86A3-BDA701BAC11A}" presName="connSite" presStyleLbl="node1" presStyleIdx="0" presStyleCnt="3"/>
      <dgm:spPr/>
    </dgm:pt>
    <dgm:pt modelId="{B6618545-4EB2-4D11-B0E0-C728BFCF0A11}" type="pres">
      <dgm:prSet presAssocID="{24667A62-5AC8-4E5C-86A3-BDA701BAC11A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BFC9ECF-2B3A-4555-A846-5A204CDC88AE}" type="pres">
      <dgm:prSet presAssocID="{47F96752-2F86-4CF9-AE60-09264E9C75A0}" presName="Name25" presStyleLbl="parChTrans1D1" presStyleIdx="0" presStyleCnt="2"/>
      <dgm:spPr/>
    </dgm:pt>
    <dgm:pt modelId="{E42FD0B8-829F-439F-A6D1-447BA9E18243}" type="pres">
      <dgm:prSet presAssocID="{7EC306FF-6AF2-49EA-962D-67C1EB184918}" presName="node" presStyleCnt="0"/>
      <dgm:spPr/>
    </dgm:pt>
    <dgm:pt modelId="{5490A90F-A723-4019-B516-744DC5561BB6}" type="pres">
      <dgm:prSet presAssocID="{7EC306FF-6AF2-49EA-962D-67C1EB184918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B7260325-85B9-4C30-8E5D-7069B76EE45C}" type="pres">
      <dgm:prSet presAssocID="{7EC306FF-6AF2-49EA-962D-67C1EB184918}" presName="childNode" presStyleLbl="revTx" presStyleIdx="0" presStyleCnt="2">
        <dgm:presLayoutVars>
          <dgm:bulletEnabled val="1"/>
        </dgm:presLayoutVars>
      </dgm:prSet>
      <dgm:spPr/>
    </dgm:pt>
    <dgm:pt modelId="{3FB64C51-FBA7-4BDB-AC9D-A610D2B3E2EE}" type="pres">
      <dgm:prSet presAssocID="{2401F2B8-89B6-4C7A-B7F9-F31843571E5C}" presName="Name25" presStyleLbl="parChTrans1D1" presStyleIdx="1" presStyleCnt="2"/>
      <dgm:spPr/>
    </dgm:pt>
    <dgm:pt modelId="{311F6595-F2B4-4DA8-A1A6-44ABDEDEB7D0}" type="pres">
      <dgm:prSet presAssocID="{A1920B3F-7D5B-4C77-B725-F28D06CDFD76}" presName="node" presStyleCnt="0"/>
      <dgm:spPr/>
    </dgm:pt>
    <dgm:pt modelId="{B5048DF1-07FC-4F22-B5BF-4FBB905B60A9}" type="pres">
      <dgm:prSet presAssocID="{A1920B3F-7D5B-4C77-B725-F28D06CDFD76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5F78183A-B7DE-42B3-9FA6-0B3305A85D68}" type="pres">
      <dgm:prSet presAssocID="{A1920B3F-7D5B-4C77-B725-F28D06CDFD76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995007FB-C2AC-4F0A-83F9-DC6448E8622D}" srcId="{A1920B3F-7D5B-4C77-B725-F28D06CDFD76}" destId="{53FD632B-2DD5-43FE-9B62-3DFD76A90F75}" srcOrd="1" destOrd="0" parTransId="{20689FF8-8B12-45AE-A7EB-329C02F07F72}" sibTransId="{02C5F30E-543E-40FF-907F-6BEA6DD8F0DA}"/>
    <dgm:cxn modelId="{D6C22064-956C-4F8A-AA12-652428C1C786}" type="presOf" srcId="{2401F2B8-89B6-4C7A-B7F9-F31843571E5C}" destId="{3FB64C51-FBA7-4BDB-AC9D-A610D2B3E2EE}" srcOrd="0" destOrd="0" presId="urn:microsoft.com/office/officeart/2005/8/layout/radial2"/>
    <dgm:cxn modelId="{27C04515-321B-477C-8027-6442BE7B7488}" srcId="{7EC306FF-6AF2-49EA-962D-67C1EB184918}" destId="{E284FA4C-E277-432F-ABC5-ADFBEDB76BFE}" srcOrd="1" destOrd="0" parTransId="{D21E4C10-6FB4-4547-BF99-72D72A4BEE45}" sibTransId="{35F24DCF-C666-42D2-806F-A452EC48D105}"/>
    <dgm:cxn modelId="{110FBFCD-64C5-4D0D-B65C-C7853F209B38}" srcId="{A1920B3F-7D5B-4C77-B725-F28D06CDFD76}" destId="{1DC2D7CC-EB1E-4010-8E7E-B2079B6DE9C3}" srcOrd="0" destOrd="0" parTransId="{4CAAAA0D-1035-4E77-A4D0-ABE9B43BDF2D}" sibTransId="{AF20E397-1662-45D0-B9F8-32937733DE67}"/>
    <dgm:cxn modelId="{06C829A1-0099-41A4-8D94-BA9FCA610646}" type="presOf" srcId="{24667A62-5AC8-4E5C-86A3-BDA701BAC11A}" destId="{55F8E9BF-7E1B-4E61-9BF1-2B6B8398A054}" srcOrd="0" destOrd="0" presId="urn:microsoft.com/office/officeart/2005/8/layout/radial2"/>
    <dgm:cxn modelId="{0C451FB4-9EE5-4067-BC53-A78B710B2FC4}" type="presOf" srcId="{53FD632B-2DD5-43FE-9B62-3DFD76A90F75}" destId="{5F78183A-B7DE-42B3-9FA6-0B3305A85D68}" srcOrd="0" destOrd="1" presId="urn:microsoft.com/office/officeart/2005/8/layout/radial2"/>
    <dgm:cxn modelId="{434AD3C9-68E7-485F-B541-CAE04D572E02}" type="presOf" srcId="{7EC306FF-6AF2-49EA-962D-67C1EB184918}" destId="{5490A90F-A723-4019-B516-744DC5561BB6}" srcOrd="0" destOrd="0" presId="urn:microsoft.com/office/officeart/2005/8/layout/radial2"/>
    <dgm:cxn modelId="{3AD2FA6F-0515-432D-ACAA-165F90358633}" srcId="{24667A62-5AC8-4E5C-86A3-BDA701BAC11A}" destId="{7EC306FF-6AF2-49EA-962D-67C1EB184918}" srcOrd="0" destOrd="0" parTransId="{47F96752-2F86-4CF9-AE60-09264E9C75A0}" sibTransId="{5B8B2907-EF89-4644-88BA-94579256AB98}"/>
    <dgm:cxn modelId="{2B96B44A-0F31-4458-BB13-3779223A1673}" type="presOf" srcId="{47F96752-2F86-4CF9-AE60-09264E9C75A0}" destId="{8BFC9ECF-2B3A-4555-A846-5A204CDC88AE}" srcOrd="0" destOrd="0" presId="urn:microsoft.com/office/officeart/2005/8/layout/radial2"/>
    <dgm:cxn modelId="{336C3A2E-EF42-4867-B1D5-CEB723AA7272}" type="presOf" srcId="{6501CAAF-C43F-476A-9E73-83608BE5510D}" destId="{B7260325-85B9-4C30-8E5D-7069B76EE45C}" srcOrd="0" destOrd="0" presId="urn:microsoft.com/office/officeart/2005/8/layout/radial2"/>
    <dgm:cxn modelId="{17E1A449-0BFA-46BD-ADEF-8F95525DFB0A}" srcId="{24667A62-5AC8-4E5C-86A3-BDA701BAC11A}" destId="{A1920B3F-7D5B-4C77-B725-F28D06CDFD76}" srcOrd="1" destOrd="0" parTransId="{2401F2B8-89B6-4C7A-B7F9-F31843571E5C}" sibTransId="{C0516E6C-762E-410B-8CE1-5BF2056FD332}"/>
    <dgm:cxn modelId="{2F05D017-A395-4ECF-8B88-DBA87EFAF33C}" type="presOf" srcId="{1DC2D7CC-EB1E-4010-8E7E-B2079B6DE9C3}" destId="{5F78183A-B7DE-42B3-9FA6-0B3305A85D68}" srcOrd="0" destOrd="0" presId="urn:microsoft.com/office/officeart/2005/8/layout/radial2"/>
    <dgm:cxn modelId="{139D00C9-A1CA-4083-8A4C-FAA0DC05F795}" type="presOf" srcId="{E284FA4C-E277-432F-ABC5-ADFBEDB76BFE}" destId="{B7260325-85B9-4C30-8E5D-7069B76EE45C}" srcOrd="0" destOrd="1" presId="urn:microsoft.com/office/officeart/2005/8/layout/radial2"/>
    <dgm:cxn modelId="{289C1998-9469-4B44-AC20-1C0E24FBBD9B}" srcId="{7EC306FF-6AF2-49EA-962D-67C1EB184918}" destId="{6501CAAF-C43F-476A-9E73-83608BE5510D}" srcOrd="0" destOrd="0" parTransId="{EE49AF51-48A7-45EF-9E03-A5FD22BF7D10}" sibTransId="{18FED78F-E071-4F49-A302-3C89B4231483}"/>
    <dgm:cxn modelId="{02D632A1-D9CB-4273-AC19-5F5655C34B2C}" type="presOf" srcId="{A1920B3F-7D5B-4C77-B725-F28D06CDFD76}" destId="{B5048DF1-07FC-4F22-B5BF-4FBB905B60A9}" srcOrd="0" destOrd="0" presId="urn:microsoft.com/office/officeart/2005/8/layout/radial2"/>
    <dgm:cxn modelId="{D629F9F4-D4CB-43C2-84CD-392FDA6FF6F3}" type="presParOf" srcId="{55F8E9BF-7E1B-4E61-9BF1-2B6B8398A054}" destId="{96730764-2F10-46E1-A96B-CDCF7D4E1360}" srcOrd="0" destOrd="0" presId="urn:microsoft.com/office/officeart/2005/8/layout/radial2"/>
    <dgm:cxn modelId="{24B1E600-40DC-460E-91DF-6D7CC851C847}" type="presParOf" srcId="{96730764-2F10-46E1-A96B-CDCF7D4E1360}" destId="{0C410B33-D01F-4277-A7A2-BC9BBFAFC48A}" srcOrd="0" destOrd="0" presId="urn:microsoft.com/office/officeart/2005/8/layout/radial2"/>
    <dgm:cxn modelId="{6EB6E259-3DFF-4D91-A371-65E5DAE327DD}" type="presParOf" srcId="{0C410B33-D01F-4277-A7A2-BC9BBFAFC48A}" destId="{19B226E4-A1D1-400D-AC33-32BD62409750}" srcOrd="0" destOrd="0" presId="urn:microsoft.com/office/officeart/2005/8/layout/radial2"/>
    <dgm:cxn modelId="{079E8512-9814-43E3-9196-CDD75E7848D6}" type="presParOf" srcId="{0C410B33-D01F-4277-A7A2-BC9BBFAFC48A}" destId="{B6618545-4EB2-4D11-B0E0-C728BFCF0A11}" srcOrd="1" destOrd="0" presId="urn:microsoft.com/office/officeart/2005/8/layout/radial2"/>
    <dgm:cxn modelId="{623C46C4-C003-45CC-A3E7-E1D099EF1077}" type="presParOf" srcId="{96730764-2F10-46E1-A96B-CDCF7D4E1360}" destId="{8BFC9ECF-2B3A-4555-A846-5A204CDC88AE}" srcOrd="1" destOrd="0" presId="urn:microsoft.com/office/officeart/2005/8/layout/radial2"/>
    <dgm:cxn modelId="{11051C34-468D-4E11-BCF9-C914546B982F}" type="presParOf" srcId="{96730764-2F10-46E1-A96B-CDCF7D4E1360}" destId="{E42FD0B8-829F-439F-A6D1-447BA9E18243}" srcOrd="2" destOrd="0" presId="urn:microsoft.com/office/officeart/2005/8/layout/radial2"/>
    <dgm:cxn modelId="{F48DC313-6A85-4877-B653-2522B2CBD392}" type="presParOf" srcId="{E42FD0B8-829F-439F-A6D1-447BA9E18243}" destId="{5490A90F-A723-4019-B516-744DC5561BB6}" srcOrd="0" destOrd="0" presId="urn:microsoft.com/office/officeart/2005/8/layout/radial2"/>
    <dgm:cxn modelId="{76578B80-CC85-42B0-B7A9-6F5B461B6C5A}" type="presParOf" srcId="{E42FD0B8-829F-439F-A6D1-447BA9E18243}" destId="{B7260325-85B9-4C30-8E5D-7069B76EE45C}" srcOrd="1" destOrd="0" presId="urn:microsoft.com/office/officeart/2005/8/layout/radial2"/>
    <dgm:cxn modelId="{A1C09894-F506-41D9-B828-8B92409534BF}" type="presParOf" srcId="{96730764-2F10-46E1-A96B-CDCF7D4E1360}" destId="{3FB64C51-FBA7-4BDB-AC9D-A610D2B3E2EE}" srcOrd="3" destOrd="0" presId="urn:microsoft.com/office/officeart/2005/8/layout/radial2"/>
    <dgm:cxn modelId="{045A48A5-A1DF-4544-A010-C733321A844E}" type="presParOf" srcId="{96730764-2F10-46E1-A96B-CDCF7D4E1360}" destId="{311F6595-F2B4-4DA8-A1A6-44ABDEDEB7D0}" srcOrd="4" destOrd="0" presId="urn:microsoft.com/office/officeart/2005/8/layout/radial2"/>
    <dgm:cxn modelId="{2447323E-5B09-4C3D-8778-7C07CA870DDF}" type="presParOf" srcId="{311F6595-F2B4-4DA8-A1A6-44ABDEDEB7D0}" destId="{B5048DF1-07FC-4F22-B5BF-4FBB905B60A9}" srcOrd="0" destOrd="0" presId="urn:microsoft.com/office/officeart/2005/8/layout/radial2"/>
    <dgm:cxn modelId="{6E191025-B33C-43FB-B19A-CCB6AE70F006}" type="presParOf" srcId="{311F6595-F2B4-4DA8-A1A6-44ABDEDEB7D0}" destId="{5F78183A-B7DE-42B3-9FA6-0B3305A85D6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47756E-DB97-4DD4-AF18-DDCCC6621BA8}">
      <dsp:nvSpPr>
        <dsp:cNvPr id="0" name=""/>
        <dsp:cNvSpPr/>
      </dsp:nvSpPr>
      <dsp:spPr>
        <a:xfrm>
          <a:off x="0" y="0"/>
          <a:ext cx="1744696" cy="36332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雙手肥皂清潔，搓洗</a:t>
          </a:r>
          <a:r>
            <a:rPr lang="en-US" sz="2400" kern="1200" smtClean="0"/>
            <a:t>40~60</a:t>
          </a:r>
          <a:r>
            <a:rPr lang="zh-TW" sz="2400" kern="1200" smtClean="0"/>
            <a:t>秒</a:t>
          </a:r>
          <a:endParaRPr lang="zh-TW" sz="2400" kern="1200"/>
        </a:p>
      </dsp:txBody>
      <dsp:txXfrm>
        <a:off x="0" y="1453306"/>
        <a:ext cx="1744696" cy="1453306"/>
      </dsp:txXfrm>
    </dsp:sp>
    <dsp:sp modelId="{A3C7CD15-D676-4863-BEFD-9E02AD851DF8}">
      <dsp:nvSpPr>
        <dsp:cNvPr id="0" name=""/>
        <dsp:cNvSpPr/>
      </dsp:nvSpPr>
      <dsp:spPr>
        <a:xfrm>
          <a:off x="269073" y="217996"/>
          <a:ext cx="1209877" cy="120987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9798099-4682-45AD-8D3E-D9A9D5C2EB13}">
      <dsp:nvSpPr>
        <dsp:cNvPr id="0" name=""/>
        <dsp:cNvSpPr/>
      </dsp:nvSpPr>
      <dsp:spPr>
        <a:xfrm>
          <a:off x="1798701" y="0"/>
          <a:ext cx="1744696" cy="36332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口罩要遮住口鼻、蓋住下巴  </a:t>
          </a:r>
          <a:endParaRPr lang="zh-TW" sz="2400" kern="1200"/>
        </a:p>
      </dsp:txBody>
      <dsp:txXfrm>
        <a:off x="1798701" y="1453306"/>
        <a:ext cx="1744696" cy="1453306"/>
      </dsp:txXfrm>
    </dsp:sp>
    <dsp:sp modelId="{D1EC7354-38BA-49FD-9510-5B3C113E9908}">
      <dsp:nvSpPr>
        <dsp:cNvPr id="0" name=""/>
        <dsp:cNvSpPr/>
      </dsp:nvSpPr>
      <dsp:spPr>
        <a:xfrm>
          <a:off x="2066110" y="217996"/>
          <a:ext cx="1209877" cy="1209877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07F6326-4DDF-42F8-9EE0-1FF54DA52CC7}">
      <dsp:nvSpPr>
        <dsp:cNvPr id="0" name=""/>
        <dsp:cNvSpPr/>
      </dsp:nvSpPr>
      <dsp:spPr>
        <a:xfrm>
          <a:off x="3610742" y="0"/>
          <a:ext cx="1744696" cy="36332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噴</a:t>
          </a:r>
          <a:r>
            <a:rPr lang="en-US" sz="2400" kern="1200" smtClean="0"/>
            <a:t>75%</a:t>
          </a:r>
          <a:r>
            <a:rPr lang="zh-TW" sz="2400" kern="1200" smtClean="0"/>
            <a:t>酒精搓洗雙手</a:t>
          </a:r>
          <a:r>
            <a:rPr lang="en-US" sz="2400" kern="1200" smtClean="0"/>
            <a:t>20-30</a:t>
          </a:r>
          <a:r>
            <a:rPr lang="zh-TW" sz="2400" kern="1200" smtClean="0"/>
            <a:t>秒</a:t>
          </a:r>
          <a:endParaRPr lang="zh-TW" sz="2400" kern="1200"/>
        </a:p>
      </dsp:txBody>
      <dsp:txXfrm>
        <a:off x="3610742" y="1453306"/>
        <a:ext cx="1744696" cy="1453306"/>
      </dsp:txXfrm>
    </dsp:sp>
    <dsp:sp modelId="{EF9BD04B-52E9-4989-AE6E-26C49944B5D5}">
      <dsp:nvSpPr>
        <dsp:cNvPr id="0" name=""/>
        <dsp:cNvSpPr/>
      </dsp:nvSpPr>
      <dsp:spPr>
        <a:xfrm>
          <a:off x="3898778" y="189575"/>
          <a:ext cx="1209877" cy="1209877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E2D6CAF-0E07-40BF-8C4A-D9C40F39CCF1}">
      <dsp:nvSpPr>
        <dsp:cNvPr id="0" name=""/>
        <dsp:cNvSpPr/>
      </dsp:nvSpPr>
      <dsp:spPr>
        <a:xfrm>
          <a:off x="5392775" y="0"/>
          <a:ext cx="1744696" cy="36332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有發燒、呼吸道症狀速就醫</a:t>
          </a:r>
          <a:endParaRPr lang="zh-TW" sz="2400" kern="1200"/>
        </a:p>
      </dsp:txBody>
      <dsp:txXfrm>
        <a:off x="5392775" y="1453306"/>
        <a:ext cx="1744696" cy="1453306"/>
      </dsp:txXfrm>
    </dsp:sp>
    <dsp:sp modelId="{12C03DCA-4CBD-48C2-934F-526EB00ED962}">
      <dsp:nvSpPr>
        <dsp:cNvPr id="0" name=""/>
        <dsp:cNvSpPr/>
      </dsp:nvSpPr>
      <dsp:spPr>
        <a:xfrm>
          <a:off x="5698973" y="191039"/>
          <a:ext cx="1209877" cy="1209877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8023A5A-841F-4E5B-B280-EBCA96381C45}">
      <dsp:nvSpPr>
        <dsp:cNvPr id="0" name=""/>
        <dsp:cNvSpPr/>
      </dsp:nvSpPr>
      <dsp:spPr>
        <a:xfrm>
          <a:off x="285565" y="2906613"/>
          <a:ext cx="6568005" cy="544990"/>
        </a:xfrm>
        <a:prstGeom prst="leftRight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A3D106-2D7F-42CD-8D1E-D7F7D0EC60DC}">
      <dsp:nvSpPr>
        <dsp:cNvPr id="0" name=""/>
        <dsp:cNvSpPr/>
      </dsp:nvSpPr>
      <dsp:spPr>
        <a:xfrm>
          <a:off x="10" y="0"/>
          <a:ext cx="15792" cy="3038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10" y="121523"/>
        <a:ext cx="15792" cy="121523"/>
      </dsp:txXfrm>
    </dsp:sp>
    <dsp:sp modelId="{25E42C31-DD95-43A6-9F24-0E24A4DF9934}">
      <dsp:nvSpPr>
        <dsp:cNvPr id="0" name=""/>
        <dsp:cNvSpPr/>
      </dsp:nvSpPr>
      <dsp:spPr>
        <a:xfrm>
          <a:off x="483" y="18228"/>
          <a:ext cx="14844" cy="10116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EED733-A9DC-4A18-9AD0-306640598975}">
      <dsp:nvSpPr>
        <dsp:cNvPr id="0" name=""/>
        <dsp:cNvSpPr/>
      </dsp:nvSpPr>
      <dsp:spPr>
        <a:xfrm>
          <a:off x="16275" y="0"/>
          <a:ext cx="15792" cy="3038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16275" y="121523"/>
        <a:ext cx="15792" cy="121523"/>
      </dsp:txXfrm>
    </dsp:sp>
    <dsp:sp modelId="{1E2A6E1C-0B09-46EB-BFAA-40E2E26F3F80}">
      <dsp:nvSpPr>
        <dsp:cNvPr id="0" name=""/>
        <dsp:cNvSpPr/>
      </dsp:nvSpPr>
      <dsp:spPr>
        <a:xfrm>
          <a:off x="16749" y="18228"/>
          <a:ext cx="14844" cy="10116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817108-6815-4D97-BD8A-A982307F824B}">
      <dsp:nvSpPr>
        <dsp:cNvPr id="0" name=""/>
        <dsp:cNvSpPr/>
      </dsp:nvSpPr>
      <dsp:spPr>
        <a:xfrm>
          <a:off x="32541" y="0"/>
          <a:ext cx="15792" cy="3038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 dirty="0"/>
        </a:p>
      </dsp:txBody>
      <dsp:txXfrm>
        <a:off x="32541" y="121523"/>
        <a:ext cx="15792" cy="121523"/>
      </dsp:txXfrm>
    </dsp:sp>
    <dsp:sp modelId="{B82809EA-24D2-4B45-82E3-89EC89FC2CFB}">
      <dsp:nvSpPr>
        <dsp:cNvPr id="0" name=""/>
        <dsp:cNvSpPr/>
      </dsp:nvSpPr>
      <dsp:spPr>
        <a:xfrm>
          <a:off x="33015" y="18228"/>
          <a:ext cx="14844" cy="10116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DC253B-40FE-4529-9CCC-556EC48A8D62}">
      <dsp:nvSpPr>
        <dsp:cNvPr id="0" name=""/>
        <dsp:cNvSpPr/>
      </dsp:nvSpPr>
      <dsp:spPr>
        <a:xfrm>
          <a:off x="1933" y="243046"/>
          <a:ext cx="44476" cy="45571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D3EF23-CDC2-4C96-9AD3-45586EF3B8D3}">
      <dsp:nvSpPr>
        <dsp:cNvPr id="0" name=""/>
        <dsp:cNvSpPr/>
      </dsp:nvSpPr>
      <dsp:spPr>
        <a:xfrm>
          <a:off x="0" y="1284204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55C2C216-840C-4ACA-AB64-50715C00E55F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DCD06ED6-DC6D-426C-85AD-AF5AD3CD9A63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6C9E60DE-D9C6-41F1-B953-E44365FB30CE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D2F2405A-7416-4CD3-9676-0A267BF190F3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F9ED66F5-2C01-460F-A445-570280BA7BB5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B64C51-FBA7-4BDB-AC9D-A610D2B3E2EE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FC9ECF-2B3A-4555-A846-5A204CDC88AE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618545-4EB2-4D11-B0E0-C728BFCF0A11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490A90F-A723-4019-B516-744DC5561BB6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B7260325-85B9-4C30-8E5D-7069B76EE45C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B5048DF1-07FC-4F22-B5BF-4FBB905B60A9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5F78183A-B7DE-42B3-9FA6-0B3305A85D68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0070C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rgbClr val="FFFF99"/>
            </a:gs>
            <a:gs pos="58000">
              <a:srgbClr val="CC99FF"/>
            </a:gs>
            <a:gs pos="94000">
              <a:srgbClr val="00B0F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000">
              <a:srgbClr val="80D8C5"/>
            </a:gs>
            <a:gs pos="71000">
              <a:srgbClr val="FFFF99"/>
            </a:gs>
            <a:gs pos="58000">
              <a:srgbClr val="CC99FF"/>
            </a:gs>
            <a:gs pos="94000">
              <a:srgbClr val="00B0F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Broadway" panose="04040905080B02020502" pitchFamily="82" charset="0"/>
              </a:rPr>
              <a:t>防疫大作戰</a:t>
            </a:r>
            <a:endParaRPr lang="zh-TW" altLang="en-US" sz="4800" dirty="0">
              <a:latin typeface="Broadway" panose="04040905080B02020502" pitchFamily="82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FFFF99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636912"/>
            <a:ext cx="4608512" cy="338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6392199"/>
              </p:ext>
            </p:extLst>
          </p:nvPr>
        </p:nvGraphicFramePr>
        <p:xfrm>
          <a:off x="457200" y="2492896"/>
          <a:ext cx="7139136" cy="3633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資料庫圖表 7"/>
          <p:cNvGraphicFramePr/>
          <p:nvPr>
            <p:extLst>
              <p:ext uri="{D42A27DB-BD31-4B8C-83A1-F6EECF244321}">
                <p14:modId xmlns:p14="http://schemas.microsoft.com/office/powerpoint/2010/main" val="1313311955"/>
              </p:ext>
            </p:extLst>
          </p:nvPr>
        </p:nvGraphicFramePr>
        <p:xfrm flipH="1">
          <a:off x="1475656" y="5157192"/>
          <a:ext cx="48344" cy="303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165722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8636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Broadway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2022-11-28T06:58:11Z</dcterms:modified>
</cp:coreProperties>
</file>