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8DC0"/>
    <a:srgbClr val="FFF2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158C3E-1942-4120-92D1-75193C35F264}" type="doc">
      <dgm:prSet loTypeId="urn:microsoft.com/office/officeart/2005/8/layout/hList7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B9CF8AB5-EBD6-43F3-8698-46EB4B9D088F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CB416442-912C-49DA-8B7F-15C6BC1B2991}" type="sibTrans" cxnId="{3A6F75F4-299C-450E-B4E5-D8D297498D5D}">
      <dgm:prSet/>
      <dgm:spPr/>
      <dgm:t>
        <a:bodyPr/>
        <a:lstStyle/>
        <a:p>
          <a:endParaRPr lang="zh-TW" altLang="en-US"/>
        </a:p>
      </dgm:t>
    </dgm:pt>
    <dgm:pt modelId="{3E360256-D36D-491D-8C39-86B82D16D656}" type="parTrans" cxnId="{3A6F75F4-299C-450E-B4E5-D8D297498D5D}">
      <dgm:prSet/>
      <dgm:spPr/>
      <dgm:t>
        <a:bodyPr/>
        <a:lstStyle/>
        <a:p>
          <a:endParaRPr lang="zh-TW" altLang="en-US"/>
        </a:p>
      </dgm:t>
    </dgm:pt>
    <dgm:pt modelId="{E48114EB-AFB0-42E2-A426-99EA11FE29DB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5A14C475-9268-473B-8D19-F264D0513463}" type="sibTrans" cxnId="{50F65C61-F268-4F34-BCFA-194BC0730B60}">
      <dgm:prSet/>
      <dgm:spPr/>
      <dgm:t>
        <a:bodyPr/>
        <a:lstStyle/>
        <a:p>
          <a:endParaRPr lang="zh-TW" altLang="en-US"/>
        </a:p>
      </dgm:t>
    </dgm:pt>
    <dgm:pt modelId="{58B8A301-D20F-4152-8226-83E07E5A06A2}" type="parTrans" cxnId="{50F65C61-F268-4F34-BCFA-194BC0730B60}">
      <dgm:prSet/>
      <dgm:spPr/>
      <dgm:t>
        <a:bodyPr/>
        <a:lstStyle/>
        <a:p>
          <a:endParaRPr lang="zh-TW" altLang="en-US"/>
        </a:p>
      </dgm:t>
    </dgm:pt>
    <dgm:pt modelId="{39CB3E03-F1D0-475B-B788-96610204D5DD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871285E8-5706-4B61-B15B-F14141C84BAC}" type="sibTrans" cxnId="{2CBF6025-83E3-409C-9EDC-3341CD0FC02B}">
      <dgm:prSet/>
      <dgm:spPr/>
      <dgm:t>
        <a:bodyPr/>
        <a:lstStyle/>
        <a:p>
          <a:endParaRPr lang="zh-TW" altLang="en-US"/>
        </a:p>
      </dgm:t>
    </dgm:pt>
    <dgm:pt modelId="{FAA5C650-06F2-4D0C-B579-3E5603C1845E}" type="parTrans" cxnId="{2CBF6025-83E3-409C-9EDC-3341CD0FC02B}">
      <dgm:prSet/>
      <dgm:spPr/>
      <dgm:t>
        <a:bodyPr/>
        <a:lstStyle/>
        <a:p>
          <a:endParaRPr lang="zh-TW" altLang="en-US"/>
        </a:p>
      </dgm:t>
    </dgm:pt>
    <dgm:pt modelId="{A98A7361-7FD2-4A7E-A29C-DABFE42AD775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C86725A0-1751-47A0-BAFA-0D657B38B573}" type="sibTrans" cxnId="{19B73A06-DF04-4E0B-8AB1-0E6F10F53F5B}">
      <dgm:prSet/>
      <dgm:spPr/>
      <dgm:t>
        <a:bodyPr/>
        <a:lstStyle/>
        <a:p>
          <a:endParaRPr lang="zh-TW" altLang="en-US"/>
        </a:p>
      </dgm:t>
    </dgm:pt>
    <dgm:pt modelId="{88A3A649-6FE8-44ED-9C15-037599B7A83A}" type="parTrans" cxnId="{19B73A06-DF04-4E0B-8AB1-0E6F10F53F5B}">
      <dgm:prSet/>
      <dgm:spPr/>
      <dgm:t>
        <a:bodyPr/>
        <a:lstStyle/>
        <a:p>
          <a:endParaRPr lang="zh-TW" altLang="en-US"/>
        </a:p>
      </dgm:t>
    </dgm:pt>
    <dgm:pt modelId="{369659D5-5D1B-4E84-B972-E0DCD7B56405}" type="pres">
      <dgm:prSet presAssocID="{5F158C3E-1942-4120-92D1-75193C35F26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84C4EA3-09CB-4093-986D-06C09145D434}" type="pres">
      <dgm:prSet presAssocID="{5F158C3E-1942-4120-92D1-75193C35F264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49188E72-DD9D-439F-BEEA-9404019DA832}" type="pres">
      <dgm:prSet presAssocID="{5F158C3E-1942-4120-92D1-75193C35F264}" presName="linComp" presStyleCnt="0"/>
      <dgm:spPr/>
      <dgm:t>
        <a:bodyPr/>
        <a:lstStyle/>
        <a:p>
          <a:endParaRPr lang="zh-TW" altLang="en-US"/>
        </a:p>
      </dgm:t>
    </dgm:pt>
    <dgm:pt modelId="{D770BF0A-F670-4438-9CF4-1E6506589F66}" type="pres">
      <dgm:prSet presAssocID="{A98A7361-7FD2-4A7E-A29C-DABFE42AD775}" presName="compNode" presStyleCnt="0"/>
      <dgm:spPr/>
      <dgm:t>
        <a:bodyPr/>
        <a:lstStyle/>
        <a:p>
          <a:endParaRPr lang="zh-TW" altLang="en-US"/>
        </a:p>
      </dgm:t>
    </dgm:pt>
    <dgm:pt modelId="{B03712A3-5C3C-4A00-9F99-711F940D596A}" type="pres">
      <dgm:prSet presAssocID="{A98A7361-7FD2-4A7E-A29C-DABFE42AD77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D116F0FF-1867-47BE-A418-9A09AC09E91E}" type="pres">
      <dgm:prSet presAssocID="{A98A7361-7FD2-4A7E-A29C-DABFE42AD77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6C7302-2485-4F0E-9C6F-B344BD97A3FB}" type="pres">
      <dgm:prSet presAssocID="{A98A7361-7FD2-4A7E-A29C-DABFE42AD775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5ACFFC44-A76A-40B5-924C-EEEC27EC8AF6}" type="pres">
      <dgm:prSet presAssocID="{A98A7361-7FD2-4A7E-A29C-DABFE42AD775}" presName="imagNode" presStyleLbl="fgImgPlace1" presStyleIdx="0" presStyleCnt="4"/>
      <dgm:spPr/>
      <dgm:t>
        <a:bodyPr/>
        <a:lstStyle/>
        <a:p>
          <a:endParaRPr lang="zh-TW" altLang="en-US"/>
        </a:p>
      </dgm:t>
    </dgm:pt>
    <dgm:pt modelId="{ACC8B691-150F-4D70-A3A1-76327E766BCC}" type="pres">
      <dgm:prSet presAssocID="{C86725A0-1751-47A0-BAFA-0D657B38B57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3AE9E52-5A55-4E31-A3B5-058A73E75D21}" type="pres">
      <dgm:prSet presAssocID="{39CB3E03-F1D0-475B-B788-96610204D5DD}" presName="compNode" presStyleCnt="0"/>
      <dgm:spPr/>
      <dgm:t>
        <a:bodyPr/>
        <a:lstStyle/>
        <a:p>
          <a:endParaRPr lang="zh-TW" altLang="en-US"/>
        </a:p>
      </dgm:t>
    </dgm:pt>
    <dgm:pt modelId="{1EAEAD8D-273F-4BDC-AAED-7650153A97FE}" type="pres">
      <dgm:prSet presAssocID="{39CB3E03-F1D0-475B-B788-96610204D5DD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EC566C6-2DC3-4DAF-BE60-DD8E1BDAF644}" type="pres">
      <dgm:prSet presAssocID="{39CB3E03-F1D0-475B-B788-96610204D5D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32C89F-9EAF-4DC0-A60E-B4B116316808}" type="pres">
      <dgm:prSet presAssocID="{39CB3E03-F1D0-475B-B788-96610204D5DD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AAE18649-EFFE-4971-B9F8-5ED7F433E4B5}" type="pres">
      <dgm:prSet presAssocID="{39CB3E03-F1D0-475B-B788-96610204D5DD}" presName="imagNode" presStyleLbl="fgImgPlace1" presStyleIdx="1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581AE9C-BF59-4EFA-90CA-79EF731C7016}" type="pres">
      <dgm:prSet presAssocID="{871285E8-5706-4B61-B15B-F14141C84BA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F061E53-AC69-4B32-BF05-F1626EB30959}" type="pres">
      <dgm:prSet presAssocID="{E48114EB-AFB0-42E2-A426-99EA11FE29DB}" presName="compNode" presStyleCnt="0"/>
      <dgm:spPr/>
      <dgm:t>
        <a:bodyPr/>
        <a:lstStyle/>
        <a:p>
          <a:endParaRPr lang="zh-TW" altLang="en-US"/>
        </a:p>
      </dgm:t>
    </dgm:pt>
    <dgm:pt modelId="{B4DF1268-E82A-4748-8CD7-C42B628BAB26}" type="pres">
      <dgm:prSet presAssocID="{E48114EB-AFB0-42E2-A426-99EA11FE29DB}" presName="bkgdShape" presStyleLbl="node1" presStyleIdx="2" presStyleCnt="4" custLinFactNeighborX="3062" custLinFactNeighborY="1887"/>
      <dgm:spPr/>
      <dgm:t>
        <a:bodyPr/>
        <a:lstStyle/>
        <a:p>
          <a:endParaRPr lang="zh-TW" altLang="en-US"/>
        </a:p>
      </dgm:t>
    </dgm:pt>
    <dgm:pt modelId="{F437716F-7896-41E9-8800-6C2F0B683F01}" type="pres">
      <dgm:prSet presAssocID="{E48114EB-AFB0-42E2-A426-99EA11FE29DB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B2DE3F-C0F3-4DDA-BD37-6FCCBBC369FA}" type="pres">
      <dgm:prSet presAssocID="{E48114EB-AFB0-42E2-A426-99EA11FE29DB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B705ECC6-1E75-4E8F-A479-C389CBC58EC2}" type="pres">
      <dgm:prSet presAssocID="{E48114EB-AFB0-42E2-A426-99EA11FE29DB}" presName="imagNode" presStyleLbl="fgImgPlace1" presStyleIdx="2" presStyleCnt="4" custLinFactNeighborX="-4430" custLinFactNeighborY="-177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4F494D6-B55E-45E5-9191-B11BBDB90E2F}" type="pres">
      <dgm:prSet presAssocID="{5A14C475-9268-473B-8D19-F264D051346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DE01787-F116-4684-AF88-F068D7D72D91}" type="pres">
      <dgm:prSet presAssocID="{B9CF8AB5-EBD6-43F3-8698-46EB4B9D088F}" presName="compNode" presStyleCnt="0"/>
      <dgm:spPr/>
      <dgm:t>
        <a:bodyPr/>
        <a:lstStyle/>
        <a:p>
          <a:endParaRPr lang="zh-TW" altLang="en-US"/>
        </a:p>
      </dgm:t>
    </dgm:pt>
    <dgm:pt modelId="{0DD40E0C-3A4C-4FB7-AF66-C9FC794292A2}" type="pres">
      <dgm:prSet presAssocID="{B9CF8AB5-EBD6-43F3-8698-46EB4B9D088F}" presName="bkgdShape" presStyleLbl="node1" presStyleIdx="3" presStyleCnt="4" custLinFactNeighborX="6021" custLinFactNeighborY="-1112"/>
      <dgm:spPr/>
      <dgm:t>
        <a:bodyPr/>
        <a:lstStyle/>
        <a:p>
          <a:endParaRPr lang="zh-TW" altLang="en-US"/>
        </a:p>
      </dgm:t>
    </dgm:pt>
    <dgm:pt modelId="{CA6E2318-8E18-476F-8ACB-145906795757}" type="pres">
      <dgm:prSet presAssocID="{B9CF8AB5-EBD6-43F3-8698-46EB4B9D088F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5B346A-B60D-4F3D-969E-5016D319581E}" type="pres">
      <dgm:prSet presAssocID="{B9CF8AB5-EBD6-43F3-8698-46EB4B9D088F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90CADAAA-6F17-4433-8AE9-4A06A54868BC}" type="pres">
      <dgm:prSet presAssocID="{B9CF8AB5-EBD6-43F3-8698-46EB4B9D088F}" presName="imagNode" presStyleLbl="fgImgPlace1" presStyleIdx="3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0610060-64C9-4C39-B97F-CD21DB34CC05}" type="presOf" srcId="{5F158C3E-1942-4120-92D1-75193C35F264}" destId="{369659D5-5D1B-4E84-B972-E0DCD7B56405}" srcOrd="0" destOrd="0" presId="urn:microsoft.com/office/officeart/2005/8/layout/hList7"/>
    <dgm:cxn modelId="{3A6F75F4-299C-450E-B4E5-D8D297498D5D}" srcId="{5F158C3E-1942-4120-92D1-75193C35F264}" destId="{B9CF8AB5-EBD6-43F3-8698-46EB4B9D088F}" srcOrd="3" destOrd="0" parTransId="{3E360256-D36D-491D-8C39-86B82D16D656}" sibTransId="{CB416442-912C-49DA-8B7F-15C6BC1B2991}"/>
    <dgm:cxn modelId="{D063DD69-6D2F-40E9-A835-D722BCD7E16F}" type="presOf" srcId="{A98A7361-7FD2-4A7E-A29C-DABFE42AD775}" destId="{D116F0FF-1867-47BE-A418-9A09AC09E91E}" srcOrd="1" destOrd="0" presId="urn:microsoft.com/office/officeart/2005/8/layout/hList7"/>
    <dgm:cxn modelId="{0734138E-B474-4BDC-92B3-B683574B19A2}" type="presOf" srcId="{A98A7361-7FD2-4A7E-A29C-DABFE42AD775}" destId="{B03712A3-5C3C-4A00-9F99-711F940D596A}" srcOrd="0" destOrd="0" presId="urn:microsoft.com/office/officeart/2005/8/layout/hList7"/>
    <dgm:cxn modelId="{48485C1C-1E95-40E8-AC7F-BCE92EB0533C}" type="presOf" srcId="{C86725A0-1751-47A0-BAFA-0D657B38B573}" destId="{ACC8B691-150F-4D70-A3A1-76327E766BCC}" srcOrd="0" destOrd="0" presId="urn:microsoft.com/office/officeart/2005/8/layout/hList7"/>
    <dgm:cxn modelId="{92C23078-23C1-41C1-AFC9-4EBA78835019}" type="presOf" srcId="{871285E8-5706-4B61-B15B-F14141C84BAC}" destId="{9581AE9C-BF59-4EFA-90CA-79EF731C7016}" srcOrd="0" destOrd="0" presId="urn:microsoft.com/office/officeart/2005/8/layout/hList7"/>
    <dgm:cxn modelId="{D4E3A7BB-A76A-4DE3-B9D6-3C9635202B8B}" type="presOf" srcId="{5A14C475-9268-473B-8D19-F264D0513463}" destId="{C4F494D6-B55E-45E5-9191-B11BBDB90E2F}" srcOrd="0" destOrd="0" presId="urn:microsoft.com/office/officeart/2005/8/layout/hList7"/>
    <dgm:cxn modelId="{0ECA2288-D3D6-4066-AF7F-0A9EC0A47A89}" type="presOf" srcId="{E48114EB-AFB0-42E2-A426-99EA11FE29DB}" destId="{F437716F-7896-41E9-8800-6C2F0B683F01}" srcOrd="1" destOrd="0" presId="urn:microsoft.com/office/officeart/2005/8/layout/hList7"/>
    <dgm:cxn modelId="{4A6E08ED-DB2D-4C11-8755-6F46A8E5D373}" type="presOf" srcId="{B9CF8AB5-EBD6-43F3-8698-46EB4B9D088F}" destId="{CA6E2318-8E18-476F-8ACB-145906795757}" srcOrd="1" destOrd="0" presId="urn:microsoft.com/office/officeart/2005/8/layout/hList7"/>
    <dgm:cxn modelId="{81F6DD76-4AF1-4DC2-91B1-2801768DDE75}" type="presOf" srcId="{39CB3E03-F1D0-475B-B788-96610204D5DD}" destId="{1EAEAD8D-273F-4BDC-AAED-7650153A97FE}" srcOrd="0" destOrd="0" presId="urn:microsoft.com/office/officeart/2005/8/layout/hList7"/>
    <dgm:cxn modelId="{6EA818C1-D911-4EEB-99B8-93CE20095EAA}" type="presOf" srcId="{39CB3E03-F1D0-475B-B788-96610204D5DD}" destId="{6EC566C6-2DC3-4DAF-BE60-DD8E1BDAF644}" srcOrd="1" destOrd="0" presId="urn:microsoft.com/office/officeart/2005/8/layout/hList7"/>
    <dgm:cxn modelId="{50F65C61-F268-4F34-BCFA-194BC0730B60}" srcId="{5F158C3E-1942-4120-92D1-75193C35F264}" destId="{E48114EB-AFB0-42E2-A426-99EA11FE29DB}" srcOrd="2" destOrd="0" parTransId="{58B8A301-D20F-4152-8226-83E07E5A06A2}" sibTransId="{5A14C475-9268-473B-8D19-F264D0513463}"/>
    <dgm:cxn modelId="{19B73A06-DF04-4E0B-8AB1-0E6F10F53F5B}" srcId="{5F158C3E-1942-4120-92D1-75193C35F264}" destId="{A98A7361-7FD2-4A7E-A29C-DABFE42AD775}" srcOrd="0" destOrd="0" parTransId="{88A3A649-6FE8-44ED-9C15-037599B7A83A}" sibTransId="{C86725A0-1751-47A0-BAFA-0D657B38B573}"/>
    <dgm:cxn modelId="{69AEE612-B04E-45F9-9662-77486DDAEF06}" type="presOf" srcId="{B9CF8AB5-EBD6-43F3-8698-46EB4B9D088F}" destId="{0DD40E0C-3A4C-4FB7-AF66-C9FC794292A2}" srcOrd="0" destOrd="0" presId="urn:microsoft.com/office/officeart/2005/8/layout/hList7"/>
    <dgm:cxn modelId="{2CBF6025-83E3-409C-9EDC-3341CD0FC02B}" srcId="{5F158C3E-1942-4120-92D1-75193C35F264}" destId="{39CB3E03-F1D0-475B-B788-96610204D5DD}" srcOrd="1" destOrd="0" parTransId="{FAA5C650-06F2-4D0C-B579-3E5603C1845E}" sibTransId="{871285E8-5706-4B61-B15B-F14141C84BAC}"/>
    <dgm:cxn modelId="{0AF0125E-EA9C-4634-AB39-74D2AA146C51}" type="presOf" srcId="{E48114EB-AFB0-42E2-A426-99EA11FE29DB}" destId="{B4DF1268-E82A-4748-8CD7-C42B628BAB26}" srcOrd="0" destOrd="0" presId="urn:microsoft.com/office/officeart/2005/8/layout/hList7"/>
    <dgm:cxn modelId="{CCAE618C-2BCA-46F6-8E84-A33ED5969F3E}" type="presParOf" srcId="{369659D5-5D1B-4E84-B972-E0DCD7B56405}" destId="{D84C4EA3-09CB-4093-986D-06C09145D434}" srcOrd="0" destOrd="0" presId="urn:microsoft.com/office/officeart/2005/8/layout/hList7"/>
    <dgm:cxn modelId="{DF4C2C8A-EEBD-4B7C-85B2-647BC5744D03}" type="presParOf" srcId="{369659D5-5D1B-4E84-B972-E0DCD7B56405}" destId="{49188E72-DD9D-439F-BEEA-9404019DA832}" srcOrd="1" destOrd="0" presId="urn:microsoft.com/office/officeart/2005/8/layout/hList7"/>
    <dgm:cxn modelId="{79E4EE64-1221-4150-870C-EC7AF174A196}" type="presParOf" srcId="{49188E72-DD9D-439F-BEEA-9404019DA832}" destId="{D770BF0A-F670-4438-9CF4-1E6506589F66}" srcOrd="0" destOrd="0" presId="urn:microsoft.com/office/officeart/2005/8/layout/hList7"/>
    <dgm:cxn modelId="{9CBB0003-1C64-40AB-AF2E-0CBCD80991F6}" type="presParOf" srcId="{D770BF0A-F670-4438-9CF4-1E6506589F66}" destId="{B03712A3-5C3C-4A00-9F99-711F940D596A}" srcOrd="0" destOrd="0" presId="urn:microsoft.com/office/officeart/2005/8/layout/hList7"/>
    <dgm:cxn modelId="{4C950070-7EAC-48FC-8668-461CB9309A5A}" type="presParOf" srcId="{D770BF0A-F670-4438-9CF4-1E6506589F66}" destId="{D116F0FF-1867-47BE-A418-9A09AC09E91E}" srcOrd="1" destOrd="0" presId="urn:microsoft.com/office/officeart/2005/8/layout/hList7"/>
    <dgm:cxn modelId="{55121D5A-913D-4FD2-A7C4-D88FAB2F1321}" type="presParOf" srcId="{D770BF0A-F670-4438-9CF4-1E6506589F66}" destId="{436C7302-2485-4F0E-9C6F-B344BD97A3FB}" srcOrd="2" destOrd="0" presId="urn:microsoft.com/office/officeart/2005/8/layout/hList7"/>
    <dgm:cxn modelId="{FBEC3F4F-049D-48E0-A823-A128EF6793D4}" type="presParOf" srcId="{D770BF0A-F670-4438-9CF4-1E6506589F66}" destId="{5ACFFC44-A76A-40B5-924C-EEEC27EC8AF6}" srcOrd="3" destOrd="0" presId="urn:microsoft.com/office/officeart/2005/8/layout/hList7"/>
    <dgm:cxn modelId="{619668C7-9E89-45C4-B875-3B3BB2895FFB}" type="presParOf" srcId="{49188E72-DD9D-439F-BEEA-9404019DA832}" destId="{ACC8B691-150F-4D70-A3A1-76327E766BCC}" srcOrd="1" destOrd="0" presId="urn:microsoft.com/office/officeart/2005/8/layout/hList7"/>
    <dgm:cxn modelId="{4C89A60B-D9B4-46B1-8D50-AE9B803F03EF}" type="presParOf" srcId="{49188E72-DD9D-439F-BEEA-9404019DA832}" destId="{33AE9E52-5A55-4E31-A3B5-058A73E75D21}" srcOrd="2" destOrd="0" presId="urn:microsoft.com/office/officeart/2005/8/layout/hList7"/>
    <dgm:cxn modelId="{0EB97578-3F11-4CF4-BC2E-BB2CF7D402A3}" type="presParOf" srcId="{33AE9E52-5A55-4E31-A3B5-058A73E75D21}" destId="{1EAEAD8D-273F-4BDC-AAED-7650153A97FE}" srcOrd="0" destOrd="0" presId="urn:microsoft.com/office/officeart/2005/8/layout/hList7"/>
    <dgm:cxn modelId="{A9039CFC-01AF-4F49-9695-5C8B9E0F2560}" type="presParOf" srcId="{33AE9E52-5A55-4E31-A3B5-058A73E75D21}" destId="{6EC566C6-2DC3-4DAF-BE60-DD8E1BDAF644}" srcOrd="1" destOrd="0" presId="urn:microsoft.com/office/officeart/2005/8/layout/hList7"/>
    <dgm:cxn modelId="{1A7F1661-A02E-403B-AEEB-8CE5CDF30C3B}" type="presParOf" srcId="{33AE9E52-5A55-4E31-A3B5-058A73E75D21}" destId="{8232C89F-9EAF-4DC0-A60E-B4B116316808}" srcOrd="2" destOrd="0" presId="urn:microsoft.com/office/officeart/2005/8/layout/hList7"/>
    <dgm:cxn modelId="{254B4CB1-EB7B-43D2-85A8-8BA4BE3AD787}" type="presParOf" srcId="{33AE9E52-5A55-4E31-A3B5-058A73E75D21}" destId="{AAE18649-EFFE-4971-B9F8-5ED7F433E4B5}" srcOrd="3" destOrd="0" presId="urn:microsoft.com/office/officeart/2005/8/layout/hList7"/>
    <dgm:cxn modelId="{D3BF4B35-DCA3-4C4A-BE36-DDC8A5ADB07B}" type="presParOf" srcId="{49188E72-DD9D-439F-BEEA-9404019DA832}" destId="{9581AE9C-BF59-4EFA-90CA-79EF731C7016}" srcOrd="3" destOrd="0" presId="urn:microsoft.com/office/officeart/2005/8/layout/hList7"/>
    <dgm:cxn modelId="{E22F9A51-E611-47E9-810D-A2471445E18C}" type="presParOf" srcId="{49188E72-DD9D-439F-BEEA-9404019DA832}" destId="{6F061E53-AC69-4B32-BF05-F1626EB30959}" srcOrd="4" destOrd="0" presId="urn:microsoft.com/office/officeart/2005/8/layout/hList7"/>
    <dgm:cxn modelId="{D1CFFBB9-40DA-437A-84D9-D1C2BB6C8748}" type="presParOf" srcId="{6F061E53-AC69-4B32-BF05-F1626EB30959}" destId="{B4DF1268-E82A-4748-8CD7-C42B628BAB26}" srcOrd="0" destOrd="0" presId="urn:microsoft.com/office/officeart/2005/8/layout/hList7"/>
    <dgm:cxn modelId="{E9B23A5D-9224-45B3-BEE7-CF82E9E596B4}" type="presParOf" srcId="{6F061E53-AC69-4B32-BF05-F1626EB30959}" destId="{F437716F-7896-41E9-8800-6C2F0B683F01}" srcOrd="1" destOrd="0" presId="urn:microsoft.com/office/officeart/2005/8/layout/hList7"/>
    <dgm:cxn modelId="{9BAD8FB6-D575-4511-B5FF-82699020B874}" type="presParOf" srcId="{6F061E53-AC69-4B32-BF05-F1626EB30959}" destId="{F5B2DE3F-C0F3-4DDA-BD37-6FCCBBC369FA}" srcOrd="2" destOrd="0" presId="urn:microsoft.com/office/officeart/2005/8/layout/hList7"/>
    <dgm:cxn modelId="{4AC85B25-FF13-4F94-A10D-D2C5B0C78442}" type="presParOf" srcId="{6F061E53-AC69-4B32-BF05-F1626EB30959}" destId="{B705ECC6-1E75-4E8F-A479-C389CBC58EC2}" srcOrd="3" destOrd="0" presId="urn:microsoft.com/office/officeart/2005/8/layout/hList7"/>
    <dgm:cxn modelId="{4B98FE49-96D3-4DA3-906D-4794F7AD0777}" type="presParOf" srcId="{49188E72-DD9D-439F-BEEA-9404019DA832}" destId="{C4F494D6-B55E-45E5-9191-B11BBDB90E2F}" srcOrd="5" destOrd="0" presId="urn:microsoft.com/office/officeart/2005/8/layout/hList7"/>
    <dgm:cxn modelId="{8795BEC5-82DD-4F34-8ED9-F5E397841DE5}" type="presParOf" srcId="{49188E72-DD9D-439F-BEEA-9404019DA832}" destId="{BDE01787-F116-4684-AF88-F068D7D72D91}" srcOrd="6" destOrd="0" presId="urn:microsoft.com/office/officeart/2005/8/layout/hList7"/>
    <dgm:cxn modelId="{360A7DB8-9EA0-4167-B7AF-40EE1A49CBD2}" type="presParOf" srcId="{BDE01787-F116-4684-AF88-F068D7D72D91}" destId="{0DD40E0C-3A4C-4FB7-AF66-C9FC794292A2}" srcOrd="0" destOrd="0" presId="urn:microsoft.com/office/officeart/2005/8/layout/hList7"/>
    <dgm:cxn modelId="{9AC73F4C-347A-4515-AD53-D095856BEDBF}" type="presParOf" srcId="{BDE01787-F116-4684-AF88-F068D7D72D91}" destId="{CA6E2318-8E18-476F-8ACB-145906795757}" srcOrd="1" destOrd="0" presId="urn:microsoft.com/office/officeart/2005/8/layout/hList7"/>
    <dgm:cxn modelId="{A4DD4586-40B9-4487-BFE6-D88ABB555004}" type="presParOf" srcId="{BDE01787-F116-4684-AF88-F068D7D72D91}" destId="{C75B346A-B60D-4F3D-969E-5016D319581E}" srcOrd="2" destOrd="0" presId="urn:microsoft.com/office/officeart/2005/8/layout/hList7"/>
    <dgm:cxn modelId="{D600FB9C-B0A9-42C4-A3A9-97ED05223012}" type="presParOf" srcId="{BDE01787-F116-4684-AF88-F068D7D72D91}" destId="{90CADAAA-6F17-4433-8AE9-4A06A54868B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C7F86C-B027-4FE2-868F-3B8F220FEE51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6F81B65-53FF-402C-A26B-C8B05B3141D6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5D0C0EAF-CA24-45AE-A495-447461301CFC}" type="sibTrans" cxnId="{689CB01F-BB2E-49E7-9E20-C60E46794BD6}">
      <dgm:prSet/>
      <dgm:spPr/>
      <dgm:t>
        <a:bodyPr/>
        <a:lstStyle/>
        <a:p>
          <a:endParaRPr lang="zh-TW" altLang="en-US"/>
        </a:p>
      </dgm:t>
    </dgm:pt>
    <dgm:pt modelId="{0E314063-74D5-4737-9928-9DCC6C4CF42F}" type="parTrans" cxnId="{689CB01F-BB2E-49E7-9E20-C60E46794BD6}">
      <dgm:prSet/>
      <dgm:spPr/>
      <dgm:t>
        <a:bodyPr/>
        <a:lstStyle/>
        <a:p>
          <a:endParaRPr lang="zh-TW" altLang="en-US"/>
        </a:p>
      </dgm:t>
    </dgm:pt>
    <dgm:pt modelId="{65E6229B-3FFE-4809-8051-787AA03C5B12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0B12AF47-F545-4E31-986E-56D973992707}" type="sibTrans" cxnId="{4A0255DD-B665-4362-B416-4937103FBD1C}">
      <dgm:prSet/>
      <dgm:spPr/>
      <dgm:t>
        <a:bodyPr/>
        <a:lstStyle/>
        <a:p>
          <a:endParaRPr lang="zh-TW" altLang="en-US"/>
        </a:p>
      </dgm:t>
    </dgm:pt>
    <dgm:pt modelId="{88CF2461-C25E-4C93-91F7-05178461F400}" type="parTrans" cxnId="{4A0255DD-B665-4362-B416-4937103FBD1C}">
      <dgm:prSet/>
      <dgm:spPr/>
      <dgm:t>
        <a:bodyPr/>
        <a:lstStyle/>
        <a:p>
          <a:endParaRPr lang="zh-TW" altLang="en-US"/>
        </a:p>
      </dgm:t>
    </dgm:pt>
    <dgm:pt modelId="{A7EC46F1-353C-4FA7-9604-64B8D6191045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3763709D-0C41-42C9-873C-38BE1A9C82D8}" type="sibTrans" cxnId="{347CB67A-493A-48C9-9A97-C213925DDFD1}">
      <dgm:prSet/>
      <dgm:spPr/>
      <dgm:t>
        <a:bodyPr/>
        <a:lstStyle/>
        <a:p>
          <a:endParaRPr lang="zh-TW" altLang="en-US"/>
        </a:p>
      </dgm:t>
    </dgm:pt>
    <dgm:pt modelId="{BAF8A79E-7346-4058-B409-36F4F8E6B03E}" type="parTrans" cxnId="{347CB67A-493A-48C9-9A97-C213925DDFD1}">
      <dgm:prSet/>
      <dgm:spPr/>
      <dgm:t>
        <a:bodyPr/>
        <a:lstStyle/>
        <a:p>
          <a:endParaRPr lang="zh-TW" altLang="en-US"/>
        </a:p>
      </dgm:t>
    </dgm:pt>
    <dgm:pt modelId="{401E40EF-BE08-40F1-AF38-5946429AEDEB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5C0BA5EA-0BA7-4574-B109-2B1D796D5170}" type="sibTrans" cxnId="{8C4185F0-022F-41BF-A455-400D8B75C3B0}">
      <dgm:prSet/>
      <dgm:spPr/>
      <dgm:t>
        <a:bodyPr/>
        <a:lstStyle/>
        <a:p>
          <a:endParaRPr lang="zh-TW" altLang="en-US"/>
        </a:p>
      </dgm:t>
    </dgm:pt>
    <dgm:pt modelId="{A63F07CF-42AD-4417-B96E-4337BB7C8F09}" type="parTrans" cxnId="{8C4185F0-022F-41BF-A455-400D8B75C3B0}">
      <dgm:prSet/>
      <dgm:spPr/>
      <dgm:t>
        <a:bodyPr/>
        <a:lstStyle/>
        <a:p>
          <a:endParaRPr lang="zh-TW" altLang="en-US"/>
        </a:p>
      </dgm:t>
    </dgm:pt>
    <dgm:pt modelId="{186B804B-B27B-452F-915C-4788F7822EAC}" type="pres">
      <dgm:prSet presAssocID="{B8C7F86C-B027-4FE2-868F-3B8F220FEE5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D065734F-E1C6-4B22-9CC5-81DE90A368A9}" type="pres">
      <dgm:prSet presAssocID="{401E40EF-BE08-40F1-AF38-5946429AEDEB}" presName="composite" presStyleCnt="0"/>
      <dgm:spPr/>
      <dgm:t>
        <a:bodyPr/>
        <a:lstStyle/>
        <a:p>
          <a:endParaRPr lang="zh-TW" altLang="en-US"/>
        </a:p>
      </dgm:t>
    </dgm:pt>
    <dgm:pt modelId="{F345B807-9EB4-40AD-BB0D-8005A7B638AB}" type="pres">
      <dgm:prSet presAssocID="{401E40EF-BE08-40F1-AF38-5946429AEDE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34EE9AC-68D9-48D9-943C-20D67236AB79}" type="pres">
      <dgm:prSet presAssocID="{401E40EF-BE08-40F1-AF38-5946429AEDE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  <dgm:t>
        <a:bodyPr/>
        <a:lstStyle/>
        <a:p>
          <a:endParaRPr lang="zh-TW" altLang="en-US"/>
        </a:p>
      </dgm:t>
    </dgm:pt>
    <dgm:pt modelId="{4679C877-1F67-4E73-9845-F2651F11FED3}" type="pres">
      <dgm:prSet presAssocID="{401E40EF-BE08-40F1-AF38-5946429AEDE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B74304-B222-42EF-8004-86062B12A4F3}" type="pres">
      <dgm:prSet presAssocID="{5C0BA5EA-0BA7-4574-B109-2B1D796D5170}" presName="sibTrans" presStyleCnt="0"/>
      <dgm:spPr/>
      <dgm:t>
        <a:bodyPr/>
        <a:lstStyle/>
        <a:p>
          <a:endParaRPr lang="zh-TW" altLang="en-US"/>
        </a:p>
      </dgm:t>
    </dgm:pt>
    <dgm:pt modelId="{B8A1C801-27D9-44B4-AB31-F7E2A6A5EF64}" type="pres">
      <dgm:prSet presAssocID="{65E6229B-3FFE-4809-8051-787AA03C5B12}" presName="composite" presStyleCnt="0"/>
      <dgm:spPr/>
      <dgm:t>
        <a:bodyPr/>
        <a:lstStyle/>
        <a:p>
          <a:endParaRPr lang="zh-TW" altLang="en-US"/>
        </a:p>
      </dgm:t>
    </dgm:pt>
    <dgm:pt modelId="{D468431D-7491-4D2D-AF1A-5D7F10DCFB6C}" type="pres">
      <dgm:prSet presAssocID="{65E6229B-3FFE-4809-8051-787AA03C5B12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BBC44E-C6CE-47DC-BA78-DB15846E2A73}" type="pres">
      <dgm:prSet presAssocID="{65E6229B-3FFE-4809-8051-787AA03C5B12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757A220-5261-4674-997B-27E56372A0E6}" type="pres">
      <dgm:prSet presAssocID="{65E6229B-3FFE-4809-8051-787AA03C5B12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89CB01F-BB2E-49E7-9E20-C60E46794BD6}" srcId="{65E6229B-3FFE-4809-8051-787AA03C5B12}" destId="{86F81B65-53FF-402C-A26B-C8B05B3141D6}" srcOrd="0" destOrd="0" parTransId="{0E314063-74D5-4737-9928-9DCC6C4CF42F}" sibTransId="{5D0C0EAF-CA24-45AE-A495-447461301CFC}"/>
    <dgm:cxn modelId="{B14E7668-4712-4780-8D96-0C2D28CFCF09}" type="presOf" srcId="{A7EC46F1-353C-4FA7-9604-64B8D6191045}" destId="{4679C877-1F67-4E73-9845-F2651F11FED3}" srcOrd="0" destOrd="0" presId="urn:microsoft.com/office/officeart/2008/layout/TitledPictureBlocks"/>
    <dgm:cxn modelId="{4A0255DD-B665-4362-B416-4937103FBD1C}" srcId="{B8C7F86C-B027-4FE2-868F-3B8F220FEE51}" destId="{65E6229B-3FFE-4809-8051-787AA03C5B12}" srcOrd="1" destOrd="0" parTransId="{88CF2461-C25E-4C93-91F7-05178461F400}" sibTransId="{0B12AF47-F545-4E31-986E-56D973992707}"/>
    <dgm:cxn modelId="{720E1944-6AC1-428D-8E27-73B04491431C}" type="presOf" srcId="{65E6229B-3FFE-4809-8051-787AA03C5B12}" destId="{D468431D-7491-4D2D-AF1A-5D7F10DCFB6C}" srcOrd="0" destOrd="0" presId="urn:microsoft.com/office/officeart/2008/layout/TitledPictureBlocks"/>
    <dgm:cxn modelId="{24CCE287-6041-4661-A7DA-C88C43F32BE3}" type="presOf" srcId="{401E40EF-BE08-40F1-AF38-5946429AEDEB}" destId="{F345B807-9EB4-40AD-BB0D-8005A7B638AB}" srcOrd="0" destOrd="0" presId="urn:microsoft.com/office/officeart/2008/layout/TitledPictureBlocks"/>
    <dgm:cxn modelId="{8C4185F0-022F-41BF-A455-400D8B75C3B0}" srcId="{B8C7F86C-B027-4FE2-868F-3B8F220FEE51}" destId="{401E40EF-BE08-40F1-AF38-5946429AEDEB}" srcOrd="0" destOrd="0" parTransId="{A63F07CF-42AD-4417-B96E-4337BB7C8F09}" sibTransId="{5C0BA5EA-0BA7-4574-B109-2B1D796D5170}"/>
    <dgm:cxn modelId="{347CB67A-493A-48C9-9A97-C213925DDFD1}" srcId="{401E40EF-BE08-40F1-AF38-5946429AEDEB}" destId="{A7EC46F1-353C-4FA7-9604-64B8D6191045}" srcOrd="0" destOrd="0" parTransId="{BAF8A79E-7346-4058-B409-36F4F8E6B03E}" sibTransId="{3763709D-0C41-42C9-873C-38BE1A9C82D8}"/>
    <dgm:cxn modelId="{4DE52A2F-0A88-4A92-953B-F324DEBA2337}" type="presOf" srcId="{86F81B65-53FF-402C-A26B-C8B05B3141D6}" destId="{2757A220-5261-4674-997B-27E56372A0E6}" srcOrd="0" destOrd="0" presId="urn:microsoft.com/office/officeart/2008/layout/TitledPictureBlocks"/>
    <dgm:cxn modelId="{680167EB-20CE-431D-8B45-5FFDEBF31B8A}" type="presOf" srcId="{B8C7F86C-B027-4FE2-868F-3B8F220FEE51}" destId="{186B804B-B27B-452F-915C-4788F7822EAC}" srcOrd="0" destOrd="0" presId="urn:microsoft.com/office/officeart/2008/layout/TitledPictureBlocks"/>
    <dgm:cxn modelId="{86EABE5C-2EFC-40AA-82A2-E26C08EA5A29}" type="presParOf" srcId="{186B804B-B27B-452F-915C-4788F7822EAC}" destId="{D065734F-E1C6-4B22-9CC5-81DE90A368A9}" srcOrd="0" destOrd="0" presId="urn:microsoft.com/office/officeart/2008/layout/TitledPictureBlocks"/>
    <dgm:cxn modelId="{EC6535B8-0368-42FE-B467-D1C5F73CE241}" type="presParOf" srcId="{D065734F-E1C6-4B22-9CC5-81DE90A368A9}" destId="{F345B807-9EB4-40AD-BB0D-8005A7B638AB}" srcOrd="0" destOrd="0" presId="urn:microsoft.com/office/officeart/2008/layout/TitledPictureBlocks"/>
    <dgm:cxn modelId="{5BC754F8-137C-4FFB-95FE-E6B00855C4EF}" type="presParOf" srcId="{D065734F-E1C6-4B22-9CC5-81DE90A368A9}" destId="{B34EE9AC-68D9-48D9-943C-20D67236AB79}" srcOrd="1" destOrd="0" presId="urn:microsoft.com/office/officeart/2008/layout/TitledPictureBlocks"/>
    <dgm:cxn modelId="{9CFD5DC9-3FCD-4CD7-A3E4-59A2626C456D}" type="presParOf" srcId="{D065734F-E1C6-4B22-9CC5-81DE90A368A9}" destId="{4679C877-1F67-4E73-9845-F2651F11FED3}" srcOrd="2" destOrd="0" presId="urn:microsoft.com/office/officeart/2008/layout/TitledPictureBlocks"/>
    <dgm:cxn modelId="{F0FDD7F6-896F-455A-9EB2-A187029217FC}" type="presParOf" srcId="{186B804B-B27B-452F-915C-4788F7822EAC}" destId="{51B74304-B222-42EF-8004-86062B12A4F3}" srcOrd="1" destOrd="0" presId="urn:microsoft.com/office/officeart/2008/layout/TitledPictureBlocks"/>
    <dgm:cxn modelId="{96933A47-E6AD-4F52-A9D7-205167CB7630}" type="presParOf" srcId="{186B804B-B27B-452F-915C-4788F7822EAC}" destId="{B8A1C801-27D9-44B4-AB31-F7E2A6A5EF64}" srcOrd="2" destOrd="0" presId="urn:microsoft.com/office/officeart/2008/layout/TitledPictureBlocks"/>
    <dgm:cxn modelId="{53C10B09-D75A-4C76-8B6B-3BDF3031C6B1}" type="presParOf" srcId="{B8A1C801-27D9-44B4-AB31-F7E2A6A5EF64}" destId="{D468431D-7491-4D2D-AF1A-5D7F10DCFB6C}" srcOrd="0" destOrd="0" presId="urn:microsoft.com/office/officeart/2008/layout/TitledPictureBlocks"/>
    <dgm:cxn modelId="{59495BE5-E20B-405D-8AC6-0623D3C0A0D7}" type="presParOf" srcId="{B8A1C801-27D9-44B4-AB31-F7E2A6A5EF64}" destId="{A8BBC44E-C6CE-47DC-BA78-DB15846E2A73}" srcOrd="1" destOrd="0" presId="urn:microsoft.com/office/officeart/2008/layout/TitledPictureBlocks"/>
    <dgm:cxn modelId="{3740E8BF-EFC2-46DC-9D9D-F094ABCECEE6}" type="presParOf" srcId="{B8A1C801-27D9-44B4-AB31-F7E2A6A5EF64}" destId="{2757A220-5261-4674-997B-27E56372A0E6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C91C23-00DC-4474-88FD-A4A1EA3257C7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BB6939A-02CC-4603-ACB6-5A573352BEE4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40D87A05-C7DA-473C-A5D4-1BD03136AB7A}" type="parTrans" cxnId="{D3A43175-9DCF-4DA9-A83F-540D9E1416F5}">
      <dgm:prSet/>
      <dgm:spPr/>
      <dgm:t>
        <a:bodyPr/>
        <a:lstStyle/>
        <a:p>
          <a:endParaRPr lang="zh-TW" altLang="en-US"/>
        </a:p>
      </dgm:t>
    </dgm:pt>
    <dgm:pt modelId="{4E2EFA50-050C-4E5C-8A6C-049B88DF3FAF}" type="sibTrans" cxnId="{D3A43175-9DCF-4DA9-A83F-540D9E1416F5}">
      <dgm:prSet/>
      <dgm:spPr/>
      <dgm:t>
        <a:bodyPr/>
        <a:lstStyle/>
        <a:p>
          <a:endParaRPr lang="zh-TW" altLang="en-US"/>
        </a:p>
      </dgm:t>
    </dgm:pt>
    <dgm:pt modelId="{540738E2-77BA-4B92-AAFF-58122CB7CCD4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04EC232E-A8CA-40A1-8BA4-D328598A2368}" type="parTrans" cxnId="{471F5293-57E4-4FD4-8B27-F81878FDC4C7}">
      <dgm:prSet/>
      <dgm:spPr/>
      <dgm:t>
        <a:bodyPr/>
        <a:lstStyle/>
        <a:p>
          <a:endParaRPr lang="zh-TW" altLang="en-US"/>
        </a:p>
      </dgm:t>
    </dgm:pt>
    <dgm:pt modelId="{64702C33-1F26-4406-A08D-086BCF6FC97F}" type="sibTrans" cxnId="{471F5293-57E4-4FD4-8B27-F81878FDC4C7}">
      <dgm:prSet/>
      <dgm:spPr/>
      <dgm:t>
        <a:bodyPr/>
        <a:lstStyle/>
        <a:p>
          <a:endParaRPr lang="zh-TW" altLang="en-US"/>
        </a:p>
      </dgm:t>
    </dgm:pt>
    <dgm:pt modelId="{CCDE4218-9186-46B1-8FB9-2FE991F843B1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65EF2964-6E94-4546-8715-FF3585BA1099}" type="parTrans" cxnId="{61DE8EF2-267E-4B71-B22F-399C06137212}">
      <dgm:prSet/>
      <dgm:spPr/>
      <dgm:t>
        <a:bodyPr/>
        <a:lstStyle/>
        <a:p>
          <a:endParaRPr lang="zh-TW" altLang="en-US"/>
        </a:p>
      </dgm:t>
    </dgm:pt>
    <dgm:pt modelId="{87F918C2-3231-4552-BCE9-FC1F1304AB09}" type="sibTrans" cxnId="{61DE8EF2-267E-4B71-B22F-399C06137212}">
      <dgm:prSet/>
      <dgm:spPr/>
      <dgm:t>
        <a:bodyPr/>
        <a:lstStyle/>
        <a:p>
          <a:endParaRPr lang="zh-TW" altLang="en-US"/>
        </a:p>
      </dgm:t>
    </dgm:pt>
    <dgm:pt modelId="{5E2F8A6A-FD1D-4482-B380-581D1F611856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B06F1696-3CE1-49F2-8A13-6F36BA1DD035}" type="parTrans" cxnId="{35ABBFD9-CDDC-4622-9262-63C7A8322EC1}">
      <dgm:prSet/>
      <dgm:spPr/>
      <dgm:t>
        <a:bodyPr/>
        <a:lstStyle/>
        <a:p>
          <a:endParaRPr lang="zh-TW" altLang="en-US"/>
        </a:p>
      </dgm:t>
    </dgm:pt>
    <dgm:pt modelId="{91CC9DAF-3FB1-4261-8FFE-451FE551BE4F}" type="sibTrans" cxnId="{35ABBFD9-CDDC-4622-9262-63C7A8322EC1}">
      <dgm:prSet/>
      <dgm:spPr/>
      <dgm:t>
        <a:bodyPr/>
        <a:lstStyle/>
        <a:p>
          <a:endParaRPr lang="zh-TW" altLang="en-US"/>
        </a:p>
      </dgm:t>
    </dgm:pt>
    <dgm:pt modelId="{BCC183C3-B6DF-418D-802D-42B634B3F528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6E62A24E-BF59-4283-8DF5-4EC1BC0FA941}" type="parTrans" cxnId="{46DA4177-C6D8-446C-8EB7-1B171017BCD2}">
      <dgm:prSet/>
      <dgm:spPr/>
      <dgm:t>
        <a:bodyPr/>
        <a:lstStyle/>
        <a:p>
          <a:endParaRPr lang="zh-TW" altLang="en-US"/>
        </a:p>
      </dgm:t>
    </dgm:pt>
    <dgm:pt modelId="{BBE89B4E-490D-40A6-967D-4B1FDA72049D}" type="sibTrans" cxnId="{46DA4177-C6D8-446C-8EB7-1B171017BCD2}">
      <dgm:prSet/>
      <dgm:spPr/>
      <dgm:t>
        <a:bodyPr/>
        <a:lstStyle/>
        <a:p>
          <a:endParaRPr lang="zh-TW" altLang="en-US"/>
        </a:p>
      </dgm:t>
    </dgm:pt>
    <dgm:pt modelId="{0B611A96-FD2B-4C72-B707-60D692CF4E9F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0262C7F4-8899-4B29-858E-99444BF98A50}" type="parTrans" cxnId="{6F5C7611-AA96-42DF-9616-5FB0C1C8A968}">
      <dgm:prSet/>
      <dgm:spPr/>
      <dgm:t>
        <a:bodyPr/>
        <a:lstStyle/>
        <a:p>
          <a:endParaRPr lang="zh-TW" altLang="en-US"/>
        </a:p>
      </dgm:t>
    </dgm:pt>
    <dgm:pt modelId="{4BD932DF-192F-46D9-958E-7FA186C1991B}" type="sibTrans" cxnId="{6F5C7611-AA96-42DF-9616-5FB0C1C8A968}">
      <dgm:prSet/>
      <dgm:spPr/>
      <dgm:t>
        <a:bodyPr/>
        <a:lstStyle/>
        <a:p>
          <a:endParaRPr lang="zh-TW" altLang="en-US"/>
        </a:p>
      </dgm:t>
    </dgm:pt>
    <dgm:pt modelId="{5DD21068-683F-40E9-BE0E-515E5DE6DF86}" type="pres">
      <dgm:prSet presAssocID="{81C91C23-00DC-4474-88FD-A4A1EA3257C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2CC8F46-660C-46DD-990C-153FBB1B6801}" type="pres">
      <dgm:prSet presAssocID="{81C91C23-00DC-4474-88FD-A4A1EA3257C7}" presName="cycle" presStyleCnt="0"/>
      <dgm:spPr/>
    </dgm:pt>
    <dgm:pt modelId="{E7FDEC7A-1E30-4263-9646-2D7556185AEB}" type="pres">
      <dgm:prSet presAssocID="{81C91C23-00DC-4474-88FD-A4A1EA3257C7}" presName="centerShape" presStyleCnt="0"/>
      <dgm:spPr/>
    </dgm:pt>
    <dgm:pt modelId="{D178A91E-9571-4A01-A394-4E9E9E98AE57}" type="pres">
      <dgm:prSet presAssocID="{81C91C23-00DC-4474-88FD-A4A1EA3257C7}" presName="connSite" presStyleLbl="node1" presStyleIdx="0" presStyleCnt="3"/>
      <dgm:spPr/>
    </dgm:pt>
    <dgm:pt modelId="{E9B3F137-C4B9-4646-BFE1-8D15155DF527}" type="pres">
      <dgm:prSet presAssocID="{81C91C23-00DC-4474-88FD-A4A1EA3257C7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A5C7ED1-AA2A-48D3-B3F6-1592DF3CA3E1}" type="pres">
      <dgm:prSet presAssocID="{40D87A05-C7DA-473C-A5D4-1BD03136AB7A}" presName="Name25" presStyleLbl="parChTrans1D1" presStyleIdx="0" presStyleCnt="2"/>
      <dgm:spPr/>
    </dgm:pt>
    <dgm:pt modelId="{F77E8917-E233-4165-8474-15A52DADBBD9}" type="pres">
      <dgm:prSet presAssocID="{2BB6939A-02CC-4603-ACB6-5A573352BEE4}" presName="node" presStyleCnt="0"/>
      <dgm:spPr/>
    </dgm:pt>
    <dgm:pt modelId="{F71C8226-878E-4961-A3DE-7F06180DECF7}" type="pres">
      <dgm:prSet presAssocID="{2BB6939A-02CC-4603-ACB6-5A573352BEE4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4D07D29E-733A-4AAE-BA48-7FD0071B9CDB}" type="pres">
      <dgm:prSet presAssocID="{2BB6939A-02CC-4603-ACB6-5A573352BEE4}" presName="childNode" presStyleLbl="revTx" presStyleIdx="0" presStyleCnt="2">
        <dgm:presLayoutVars>
          <dgm:bulletEnabled val="1"/>
        </dgm:presLayoutVars>
      </dgm:prSet>
      <dgm:spPr/>
    </dgm:pt>
    <dgm:pt modelId="{4A8630C1-717E-4123-BB6F-5009D39C4DEE}" type="pres">
      <dgm:prSet presAssocID="{B06F1696-3CE1-49F2-8A13-6F36BA1DD035}" presName="Name25" presStyleLbl="parChTrans1D1" presStyleIdx="1" presStyleCnt="2"/>
      <dgm:spPr/>
    </dgm:pt>
    <dgm:pt modelId="{73DF7CE6-90DF-4C20-BDEF-31A0ECFE27B8}" type="pres">
      <dgm:prSet presAssocID="{5E2F8A6A-FD1D-4482-B380-581D1F611856}" presName="node" presStyleCnt="0"/>
      <dgm:spPr/>
    </dgm:pt>
    <dgm:pt modelId="{3A6FE4D0-8554-491E-8B37-AE9C87410C54}" type="pres">
      <dgm:prSet presAssocID="{5E2F8A6A-FD1D-4482-B380-581D1F611856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A7D67A5A-B6B3-496B-859F-A453B53C5247}" type="pres">
      <dgm:prSet presAssocID="{5E2F8A6A-FD1D-4482-B380-581D1F611856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471F5293-57E4-4FD4-8B27-F81878FDC4C7}" srcId="{2BB6939A-02CC-4603-ACB6-5A573352BEE4}" destId="{540738E2-77BA-4B92-AAFF-58122CB7CCD4}" srcOrd="0" destOrd="0" parTransId="{04EC232E-A8CA-40A1-8BA4-D328598A2368}" sibTransId="{64702C33-1F26-4406-A08D-086BCF6FC97F}"/>
    <dgm:cxn modelId="{0577F8DA-99F8-4488-8299-148BC97493D3}" type="presOf" srcId="{5E2F8A6A-FD1D-4482-B380-581D1F611856}" destId="{3A6FE4D0-8554-491E-8B37-AE9C87410C54}" srcOrd="0" destOrd="0" presId="urn:microsoft.com/office/officeart/2005/8/layout/radial2"/>
    <dgm:cxn modelId="{D3A43175-9DCF-4DA9-A83F-540D9E1416F5}" srcId="{81C91C23-00DC-4474-88FD-A4A1EA3257C7}" destId="{2BB6939A-02CC-4603-ACB6-5A573352BEE4}" srcOrd="0" destOrd="0" parTransId="{40D87A05-C7DA-473C-A5D4-1BD03136AB7A}" sibTransId="{4E2EFA50-050C-4E5C-8A6C-049B88DF3FAF}"/>
    <dgm:cxn modelId="{DD870878-B83B-4D39-A436-78108ECCEB56}" type="presOf" srcId="{0B611A96-FD2B-4C72-B707-60D692CF4E9F}" destId="{A7D67A5A-B6B3-496B-859F-A453B53C5247}" srcOrd="0" destOrd="1" presId="urn:microsoft.com/office/officeart/2005/8/layout/radial2"/>
    <dgm:cxn modelId="{2DA83E76-6C44-4683-91F0-7D38A0767045}" type="presOf" srcId="{B06F1696-3CE1-49F2-8A13-6F36BA1DD035}" destId="{4A8630C1-717E-4123-BB6F-5009D39C4DEE}" srcOrd="0" destOrd="0" presId="urn:microsoft.com/office/officeart/2005/8/layout/radial2"/>
    <dgm:cxn modelId="{4CA34484-83B5-4062-85CB-33242758A45F}" type="presOf" srcId="{40D87A05-C7DA-473C-A5D4-1BD03136AB7A}" destId="{FA5C7ED1-AA2A-48D3-B3F6-1592DF3CA3E1}" srcOrd="0" destOrd="0" presId="urn:microsoft.com/office/officeart/2005/8/layout/radial2"/>
    <dgm:cxn modelId="{61DE8EF2-267E-4B71-B22F-399C06137212}" srcId="{2BB6939A-02CC-4603-ACB6-5A573352BEE4}" destId="{CCDE4218-9186-46B1-8FB9-2FE991F843B1}" srcOrd="1" destOrd="0" parTransId="{65EF2964-6E94-4546-8715-FF3585BA1099}" sibTransId="{87F918C2-3231-4552-BCE9-FC1F1304AB09}"/>
    <dgm:cxn modelId="{6F5C7611-AA96-42DF-9616-5FB0C1C8A968}" srcId="{5E2F8A6A-FD1D-4482-B380-581D1F611856}" destId="{0B611A96-FD2B-4C72-B707-60D692CF4E9F}" srcOrd="1" destOrd="0" parTransId="{0262C7F4-8899-4B29-858E-99444BF98A50}" sibTransId="{4BD932DF-192F-46D9-958E-7FA186C1991B}"/>
    <dgm:cxn modelId="{35ABBFD9-CDDC-4622-9262-63C7A8322EC1}" srcId="{81C91C23-00DC-4474-88FD-A4A1EA3257C7}" destId="{5E2F8A6A-FD1D-4482-B380-581D1F611856}" srcOrd="1" destOrd="0" parTransId="{B06F1696-3CE1-49F2-8A13-6F36BA1DD035}" sibTransId="{91CC9DAF-3FB1-4261-8FFE-451FE551BE4F}"/>
    <dgm:cxn modelId="{77BDFA5A-FFA1-49A9-B84B-A273E7E20B1F}" type="presOf" srcId="{2BB6939A-02CC-4603-ACB6-5A573352BEE4}" destId="{F71C8226-878E-4961-A3DE-7F06180DECF7}" srcOrd="0" destOrd="0" presId="urn:microsoft.com/office/officeart/2005/8/layout/radial2"/>
    <dgm:cxn modelId="{258801EB-20BD-41D6-81B6-6343192CE865}" type="presOf" srcId="{81C91C23-00DC-4474-88FD-A4A1EA3257C7}" destId="{5DD21068-683F-40E9-BE0E-515E5DE6DF86}" srcOrd="0" destOrd="0" presId="urn:microsoft.com/office/officeart/2005/8/layout/radial2"/>
    <dgm:cxn modelId="{6157E515-FD1A-4B84-987F-C96123F71736}" type="presOf" srcId="{BCC183C3-B6DF-418D-802D-42B634B3F528}" destId="{A7D67A5A-B6B3-496B-859F-A453B53C5247}" srcOrd="0" destOrd="0" presId="urn:microsoft.com/office/officeart/2005/8/layout/radial2"/>
    <dgm:cxn modelId="{19B05B77-5F27-4A3C-9E23-8652D2C9A8D0}" type="presOf" srcId="{540738E2-77BA-4B92-AAFF-58122CB7CCD4}" destId="{4D07D29E-733A-4AAE-BA48-7FD0071B9CDB}" srcOrd="0" destOrd="0" presId="urn:microsoft.com/office/officeart/2005/8/layout/radial2"/>
    <dgm:cxn modelId="{46DA4177-C6D8-446C-8EB7-1B171017BCD2}" srcId="{5E2F8A6A-FD1D-4482-B380-581D1F611856}" destId="{BCC183C3-B6DF-418D-802D-42B634B3F528}" srcOrd="0" destOrd="0" parTransId="{6E62A24E-BF59-4283-8DF5-4EC1BC0FA941}" sibTransId="{BBE89B4E-490D-40A6-967D-4B1FDA72049D}"/>
    <dgm:cxn modelId="{D3507F1D-D41F-4456-A05B-6F7A0C14C32C}" type="presOf" srcId="{CCDE4218-9186-46B1-8FB9-2FE991F843B1}" destId="{4D07D29E-733A-4AAE-BA48-7FD0071B9CDB}" srcOrd="0" destOrd="1" presId="urn:microsoft.com/office/officeart/2005/8/layout/radial2"/>
    <dgm:cxn modelId="{A6AA4C69-A61F-4B57-9E9B-AD8F07B2BBBB}" type="presParOf" srcId="{5DD21068-683F-40E9-BE0E-515E5DE6DF86}" destId="{D2CC8F46-660C-46DD-990C-153FBB1B6801}" srcOrd="0" destOrd="0" presId="urn:microsoft.com/office/officeart/2005/8/layout/radial2"/>
    <dgm:cxn modelId="{52A2A9F3-7AD3-4CF1-B960-B0B7BD1A2E23}" type="presParOf" srcId="{D2CC8F46-660C-46DD-990C-153FBB1B6801}" destId="{E7FDEC7A-1E30-4263-9646-2D7556185AEB}" srcOrd="0" destOrd="0" presId="urn:microsoft.com/office/officeart/2005/8/layout/radial2"/>
    <dgm:cxn modelId="{B397EE5B-0592-4527-9E67-4AEC27FF771D}" type="presParOf" srcId="{E7FDEC7A-1E30-4263-9646-2D7556185AEB}" destId="{D178A91E-9571-4A01-A394-4E9E9E98AE57}" srcOrd="0" destOrd="0" presId="urn:microsoft.com/office/officeart/2005/8/layout/radial2"/>
    <dgm:cxn modelId="{6CE02FD9-D642-4014-8982-24E1E969A078}" type="presParOf" srcId="{E7FDEC7A-1E30-4263-9646-2D7556185AEB}" destId="{E9B3F137-C4B9-4646-BFE1-8D15155DF527}" srcOrd="1" destOrd="0" presId="urn:microsoft.com/office/officeart/2005/8/layout/radial2"/>
    <dgm:cxn modelId="{5C1A4838-DC51-4894-8311-0984EA52F0BB}" type="presParOf" srcId="{D2CC8F46-660C-46DD-990C-153FBB1B6801}" destId="{FA5C7ED1-AA2A-48D3-B3F6-1592DF3CA3E1}" srcOrd="1" destOrd="0" presId="urn:microsoft.com/office/officeart/2005/8/layout/radial2"/>
    <dgm:cxn modelId="{14D866AF-0B2A-4614-B12B-E75175A9510D}" type="presParOf" srcId="{D2CC8F46-660C-46DD-990C-153FBB1B6801}" destId="{F77E8917-E233-4165-8474-15A52DADBBD9}" srcOrd="2" destOrd="0" presId="urn:microsoft.com/office/officeart/2005/8/layout/radial2"/>
    <dgm:cxn modelId="{6DBC08AC-361E-4F7E-9726-ADB0D95E28DC}" type="presParOf" srcId="{F77E8917-E233-4165-8474-15A52DADBBD9}" destId="{F71C8226-878E-4961-A3DE-7F06180DECF7}" srcOrd="0" destOrd="0" presId="urn:microsoft.com/office/officeart/2005/8/layout/radial2"/>
    <dgm:cxn modelId="{DFFE2734-2B4E-40FD-A879-51F6A5A9F3B2}" type="presParOf" srcId="{F77E8917-E233-4165-8474-15A52DADBBD9}" destId="{4D07D29E-733A-4AAE-BA48-7FD0071B9CDB}" srcOrd="1" destOrd="0" presId="urn:microsoft.com/office/officeart/2005/8/layout/radial2"/>
    <dgm:cxn modelId="{EB890123-6277-419D-B0D9-F3E878F11B24}" type="presParOf" srcId="{D2CC8F46-660C-46DD-990C-153FBB1B6801}" destId="{4A8630C1-717E-4123-BB6F-5009D39C4DEE}" srcOrd="3" destOrd="0" presId="urn:microsoft.com/office/officeart/2005/8/layout/radial2"/>
    <dgm:cxn modelId="{70097B0F-7F31-409D-8551-1D27E905B71D}" type="presParOf" srcId="{D2CC8F46-660C-46DD-990C-153FBB1B6801}" destId="{73DF7CE6-90DF-4C20-BDEF-31A0ECFE27B8}" srcOrd="4" destOrd="0" presId="urn:microsoft.com/office/officeart/2005/8/layout/radial2"/>
    <dgm:cxn modelId="{72ED7FAD-2E6C-4884-A6AD-9682146EA54B}" type="presParOf" srcId="{73DF7CE6-90DF-4C20-BDEF-31A0ECFE27B8}" destId="{3A6FE4D0-8554-491E-8B37-AE9C87410C54}" srcOrd="0" destOrd="0" presId="urn:microsoft.com/office/officeart/2005/8/layout/radial2"/>
    <dgm:cxn modelId="{C8E35001-CED0-45D9-97C3-FDEB25F2AC5B}" type="presParOf" srcId="{73DF7CE6-90DF-4C20-BDEF-31A0ECFE27B8}" destId="{A7D67A5A-B6B3-496B-859F-A453B53C524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3712A3-5C3C-4A00-9F99-711F940D596A}">
      <dsp:nvSpPr>
        <dsp:cNvPr id="0" name=""/>
        <dsp:cNvSpPr/>
      </dsp:nvSpPr>
      <dsp:spPr>
        <a:xfrm>
          <a:off x="1651" y="0"/>
          <a:ext cx="1731501" cy="4024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雙手肥皂清潔，搓洗</a:t>
          </a:r>
          <a:r>
            <a:rPr lang="en-US" sz="2400" kern="1200" smtClean="0"/>
            <a:t>40~60</a:t>
          </a:r>
          <a:r>
            <a:rPr lang="zh-TW" sz="2400" kern="1200" smtClean="0"/>
            <a:t>秒</a:t>
          </a:r>
          <a:endParaRPr lang="zh-TW" sz="2400" kern="1200"/>
        </a:p>
      </dsp:txBody>
      <dsp:txXfrm>
        <a:off x="1651" y="1609613"/>
        <a:ext cx="1731501" cy="1609613"/>
      </dsp:txXfrm>
    </dsp:sp>
    <dsp:sp modelId="{5ACFFC44-A76A-40B5-924C-EEEC27EC8AF6}">
      <dsp:nvSpPr>
        <dsp:cNvPr id="0" name=""/>
        <dsp:cNvSpPr/>
      </dsp:nvSpPr>
      <dsp:spPr>
        <a:xfrm>
          <a:off x="197401" y="241441"/>
          <a:ext cx="1340002" cy="1340002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EAEAD8D-273F-4BDC-AAED-7650153A97FE}">
      <dsp:nvSpPr>
        <dsp:cNvPr id="0" name=""/>
        <dsp:cNvSpPr/>
      </dsp:nvSpPr>
      <dsp:spPr>
        <a:xfrm>
          <a:off x="1785098" y="0"/>
          <a:ext cx="1731501" cy="4024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50000"/>
                <a:satMod val="300000"/>
              </a:schemeClr>
            </a:gs>
            <a:gs pos="35000">
              <a:schemeClr val="accent2">
                <a:hueOff val="1560506"/>
                <a:satOff val="-1946"/>
                <a:lumOff val="458"/>
                <a:alphaOff val="0"/>
                <a:tint val="37000"/>
                <a:satMod val="30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口罩要遮住口鼻、蓋住下巴  </a:t>
          </a:r>
          <a:endParaRPr lang="zh-TW" sz="2400" kern="1200"/>
        </a:p>
      </dsp:txBody>
      <dsp:txXfrm>
        <a:off x="1785098" y="1609613"/>
        <a:ext cx="1731501" cy="1609613"/>
      </dsp:txXfrm>
    </dsp:sp>
    <dsp:sp modelId="{AAE18649-EFFE-4971-B9F8-5ED7F433E4B5}">
      <dsp:nvSpPr>
        <dsp:cNvPr id="0" name=""/>
        <dsp:cNvSpPr/>
      </dsp:nvSpPr>
      <dsp:spPr>
        <a:xfrm>
          <a:off x="1980847" y="241441"/>
          <a:ext cx="1340002" cy="134000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4DF1268-E82A-4748-8CD7-C42B628BAB26}">
      <dsp:nvSpPr>
        <dsp:cNvPr id="0" name=""/>
        <dsp:cNvSpPr/>
      </dsp:nvSpPr>
      <dsp:spPr>
        <a:xfrm>
          <a:off x="3621563" y="0"/>
          <a:ext cx="1731501" cy="4024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50000"/>
                <a:satMod val="300000"/>
              </a:schemeClr>
            </a:gs>
            <a:gs pos="35000">
              <a:schemeClr val="accent2">
                <a:hueOff val="3121013"/>
                <a:satOff val="-3893"/>
                <a:lumOff val="915"/>
                <a:alphaOff val="0"/>
                <a:tint val="37000"/>
                <a:satMod val="30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噴</a:t>
          </a:r>
          <a:r>
            <a:rPr lang="en-US" sz="2400" kern="1200" dirty="0" smtClean="0"/>
            <a:t>75%</a:t>
          </a:r>
          <a:r>
            <a:rPr lang="zh-TW" sz="2400" kern="1200" dirty="0" smtClean="0"/>
            <a:t>酒精搓洗雙手</a:t>
          </a:r>
          <a:r>
            <a:rPr lang="en-US" sz="2400" kern="1200" dirty="0" smtClean="0"/>
            <a:t>20-30</a:t>
          </a:r>
          <a:r>
            <a:rPr lang="zh-TW" sz="2400" kern="1200" dirty="0" smtClean="0"/>
            <a:t>秒</a:t>
          </a:r>
          <a:endParaRPr lang="zh-TW" sz="2400" kern="1200" dirty="0"/>
        </a:p>
      </dsp:txBody>
      <dsp:txXfrm>
        <a:off x="3621563" y="1609613"/>
        <a:ext cx="1731501" cy="1609613"/>
      </dsp:txXfrm>
    </dsp:sp>
    <dsp:sp modelId="{B705ECC6-1E75-4E8F-A479-C389CBC58EC2}">
      <dsp:nvSpPr>
        <dsp:cNvPr id="0" name=""/>
        <dsp:cNvSpPr/>
      </dsp:nvSpPr>
      <dsp:spPr>
        <a:xfrm>
          <a:off x="3704931" y="217683"/>
          <a:ext cx="1340002" cy="1340002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DD40E0C-3A4C-4FB7-AF66-C9FC794292A2}">
      <dsp:nvSpPr>
        <dsp:cNvPr id="0" name=""/>
        <dsp:cNvSpPr/>
      </dsp:nvSpPr>
      <dsp:spPr>
        <a:xfrm>
          <a:off x="5353642" y="0"/>
          <a:ext cx="1731501" cy="4024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smtClean="0"/>
            <a:t>有發燒、呼吸道症狀速就醫</a:t>
          </a:r>
          <a:endParaRPr lang="zh-TW" sz="2400" kern="1200"/>
        </a:p>
      </dsp:txBody>
      <dsp:txXfrm>
        <a:off x="5353642" y="1609613"/>
        <a:ext cx="1731501" cy="1609613"/>
      </dsp:txXfrm>
    </dsp:sp>
    <dsp:sp modelId="{90CADAAA-6F17-4433-8AE9-4A06A54868BC}">
      <dsp:nvSpPr>
        <dsp:cNvPr id="0" name=""/>
        <dsp:cNvSpPr/>
      </dsp:nvSpPr>
      <dsp:spPr>
        <a:xfrm>
          <a:off x="5547739" y="241441"/>
          <a:ext cx="1340002" cy="1340002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84C4EA3-09CB-4093-986D-06C09145D434}">
      <dsp:nvSpPr>
        <dsp:cNvPr id="0" name=""/>
        <dsp:cNvSpPr/>
      </dsp:nvSpPr>
      <dsp:spPr>
        <a:xfrm>
          <a:off x="283405" y="3219226"/>
          <a:ext cx="6518332" cy="60360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4EE9AC-68D9-48D9-943C-20D67236AB79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679C877-1F67-4E73-9845-F2651F11FED3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F345B807-9EB4-40AD-BB0D-8005A7B638AB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A8BBC44E-C6CE-47DC-BA78-DB15846E2A7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757A220-5261-4674-997B-27E56372A0E6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D468431D-7491-4D2D-AF1A-5D7F10DCFB6C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8630C1-717E-4123-BB6F-5009D39C4DEE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5C7ED1-AA2A-48D3-B3F6-1592DF3CA3E1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B3F137-C4B9-4646-BFE1-8D15155DF527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71C8226-878E-4961-A3DE-7F06180DECF7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4D07D29E-733A-4AAE-BA48-7FD0071B9CDB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3A6FE4D0-8554-491E-8B37-AE9C87410C54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A7D67A5A-B6B3-496B-859F-A453B53C5247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chemeClr val="bg1"/>
            </a:gs>
            <a:gs pos="38000">
              <a:srgbClr val="F38DC0"/>
            </a:gs>
            <a:gs pos="65000">
              <a:schemeClr val="tx2">
                <a:lumMod val="60000"/>
                <a:lumOff val="40000"/>
              </a:schemeClr>
            </a:gs>
            <a:gs pos="79000">
              <a:schemeClr val="accent4">
                <a:lumMod val="75000"/>
              </a:schemeClr>
            </a:gs>
            <a:gs pos="55000">
              <a:srgbClr val="FFF2BD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40000"/>
              <a:lumOff val="60000"/>
            </a:schemeClr>
          </a:solidFill>
          <a:latin typeface="文鼎中特圓" panose="020B0609010101010101" pitchFamily="49" charset="-120"/>
          <a:ea typeface="文鼎中特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323209"/>
            <a:ext cx="4896183" cy="3600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2132910"/>
              </p:ext>
            </p:extLst>
          </p:nvPr>
        </p:nvGraphicFramePr>
        <p:xfrm>
          <a:off x="1403648" y="1988840"/>
          <a:ext cx="7085144" cy="4024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276872"/>
            <a:ext cx="1331640" cy="1331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1162335"/>
              </p:ext>
            </p:extLst>
          </p:nvPr>
        </p:nvGraphicFramePr>
        <p:xfrm>
          <a:off x="457200" y="1387225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428877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2022-11-28T06:58:22Z</dcterms:modified>
</cp:coreProperties>
</file>