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B0FE"/>
    <a:srgbClr val="FE94FE"/>
    <a:srgbClr val="FE66FE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151010-981E-419D-8BA2-06D8011B8129}" type="doc">
      <dgm:prSet loTypeId="urn:microsoft.com/office/officeart/2005/8/layout/hList7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89A49474-5DAD-4370-8202-B034BD028B7F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D0DEC05E-D475-48E4-BDB5-718A794F16CD}" type="parTrans" cxnId="{6CE6CCF9-DAF7-469E-B60A-CD13750DA976}">
      <dgm:prSet/>
      <dgm:spPr/>
      <dgm:t>
        <a:bodyPr/>
        <a:lstStyle/>
        <a:p>
          <a:endParaRPr lang="zh-TW" altLang="en-US"/>
        </a:p>
      </dgm:t>
    </dgm:pt>
    <dgm:pt modelId="{5668BB04-58B8-4408-B5E5-A978762420F3}" type="sibTrans" cxnId="{6CE6CCF9-DAF7-469E-B60A-CD13750DA976}">
      <dgm:prSet/>
      <dgm:spPr/>
      <dgm:t>
        <a:bodyPr/>
        <a:lstStyle/>
        <a:p>
          <a:endParaRPr lang="zh-TW" altLang="en-US"/>
        </a:p>
      </dgm:t>
    </dgm:pt>
    <dgm:pt modelId="{07639FDE-A8BC-4EA5-B3DC-41519C05996B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B3571661-1190-446D-9CF6-6348CD227B21}" type="parTrans" cxnId="{22AA89B0-5FEE-4FCA-A646-D9CADB8C5EF8}">
      <dgm:prSet/>
      <dgm:spPr/>
      <dgm:t>
        <a:bodyPr/>
        <a:lstStyle/>
        <a:p>
          <a:endParaRPr lang="zh-TW" altLang="en-US"/>
        </a:p>
      </dgm:t>
    </dgm:pt>
    <dgm:pt modelId="{EFD6B65F-7167-4A3C-A5D3-6FDAEB2693B4}" type="sibTrans" cxnId="{22AA89B0-5FEE-4FCA-A646-D9CADB8C5EF8}">
      <dgm:prSet/>
      <dgm:spPr/>
      <dgm:t>
        <a:bodyPr/>
        <a:lstStyle/>
        <a:p>
          <a:endParaRPr lang="zh-TW" altLang="en-US"/>
        </a:p>
      </dgm:t>
    </dgm:pt>
    <dgm:pt modelId="{515B7DA1-A529-47CE-853C-FE65AFFE4292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B6A8C34C-12AA-4643-B65E-95D94B07942E}" type="parTrans" cxnId="{4BEE97F8-5CB1-4D29-8EDC-BFCFB63553C9}">
      <dgm:prSet/>
      <dgm:spPr/>
      <dgm:t>
        <a:bodyPr/>
        <a:lstStyle/>
        <a:p>
          <a:endParaRPr lang="zh-TW" altLang="en-US"/>
        </a:p>
      </dgm:t>
    </dgm:pt>
    <dgm:pt modelId="{854DC639-3CB1-41E6-80B1-C75D83B44E27}" type="sibTrans" cxnId="{4BEE97F8-5CB1-4D29-8EDC-BFCFB63553C9}">
      <dgm:prSet/>
      <dgm:spPr/>
      <dgm:t>
        <a:bodyPr/>
        <a:lstStyle/>
        <a:p>
          <a:endParaRPr lang="zh-TW" altLang="en-US"/>
        </a:p>
      </dgm:t>
    </dgm:pt>
    <dgm:pt modelId="{BD6F8F4C-39FF-4CFD-89AE-B0FDB77C8A4D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28058A1B-DDA0-46D1-8E0B-6AA05875F685}" type="parTrans" cxnId="{93FC71B7-D270-4451-971B-CBAF1B1CB46B}">
      <dgm:prSet/>
      <dgm:spPr/>
      <dgm:t>
        <a:bodyPr/>
        <a:lstStyle/>
        <a:p>
          <a:endParaRPr lang="zh-TW" altLang="en-US"/>
        </a:p>
      </dgm:t>
    </dgm:pt>
    <dgm:pt modelId="{8DD94291-0D06-4139-8088-43835C01A074}" type="sibTrans" cxnId="{93FC71B7-D270-4451-971B-CBAF1B1CB46B}">
      <dgm:prSet/>
      <dgm:spPr/>
      <dgm:t>
        <a:bodyPr/>
        <a:lstStyle/>
        <a:p>
          <a:endParaRPr lang="zh-TW" altLang="en-US"/>
        </a:p>
      </dgm:t>
    </dgm:pt>
    <dgm:pt modelId="{EC839010-90B0-449C-A297-45795749E2C8}" type="pres">
      <dgm:prSet presAssocID="{72151010-981E-419D-8BA2-06D8011B812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CC850DF-5053-4A75-8D93-42CA1B020D7B}" type="pres">
      <dgm:prSet presAssocID="{72151010-981E-419D-8BA2-06D8011B8129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6A0967EA-82DC-4FAC-9992-2F82E75EAF6B}" type="pres">
      <dgm:prSet presAssocID="{72151010-981E-419D-8BA2-06D8011B8129}" presName="linComp" presStyleCnt="0"/>
      <dgm:spPr/>
      <dgm:t>
        <a:bodyPr/>
        <a:lstStyle/>
        <a:p>
          <a:endParaRPr lang="zh-TW" altLang="en-US"/>
        </a:p>
      </dgm:t>
    </dgm:pt>
    <dgm:pt modelId="{30FBC618-E92B-4DF3-828A-8E8B21D8EF1D}" type="pres">
      <dgm:prSet presAssocID="{89A49474-5DAD-4370-8202-B034BD028B7F}" presName="compNode" presStyleCnt="0"/>
      <dgm:spPr/>
      <dgm:t>
        <a:bodyPr/>
        <a:lstStyle/>
        <a:p>
          <a:endParaRPr lang="zh-TW" altLang="en-US"/>
        </a:p>
      </dgm:t>
    </dgm:pt>
    <dgm:pt modelId="{7F753E15-F39C-43DD-91A3-518F5C45FE8A}" type="pres">
      <dgm:prSet presAssocID="{89A49474-5DAD-4370-8202-B034BD028B7F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BE62EB9F-01FB-4576-8493-EC50DA1FCE55}" type="pres">
      <dgm:prSet presAssocID="{89A49474-5DAD-4370-8202-B034BD028B7F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F365B74-A54C-445A-AB1C-B6C38FE43338}" type="pres">
      <dgm:prSet presAssocID="{89A49474-5DAD-4370-8202-B034BD028B7F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247546F6-340F-4146-90C1-F9D214CE4F1E}" type="pres">
      <dgm:prSet presAssocID="{89A49474-5DAD-4370-8202-B034BD028B7F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A4FC964-0B13-4B7A-9B62-DC8B57B58F0C}" type="pres">
      <dgm:prSet presAssocID="{5668BB04-58B8-4408-B5E5-A978762420F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2B1C162-E0D5-4B9D-9788-E8E0DEF3E39F}" type="pres">
      <dgm:prSet presAssocID="{07639FDE-A8BC-4EA5-B3DC-41519C05996B}" presName="compNode" presStyleCnt="0"/>
      <dgm:spPr/>
      <dgm:t>
        <a:bodyPr/>
        <a:lstStyle/>
        <a:p>
          <a:endParaRPr lang="zh-TW" altLang="en-US"/>
        </a:p>
      </dgm:t>
    </dgm:pt>
    <dgm:pt modelId="{164611EF-2203-4D39-8925-19053D67436B}" type="pres">
      <dgm:prSet presAssocID="{07639FDE-A8BC-4EA5-B3DC-41519C05996B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060BE1B4-9DC9-4D5A-A4D6-2347F3DDA9F2}" type="pres">
      <dgm:prSet presAssocID="{07639FDE-A8BC-4EA5-B3DC-41519C05996B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31494F-8981-4AC5-AD33-D485B6614CFA}" type="pres">
      <dgm:prSet presAssocID="{07639FDE-A8BC-4EA5-B3DC-41519C05996B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881267AC-BC94-442E-8E5C-2901B4A48E9A}" type="pres">
      <dgm:prSet presAssocID="{07639FDE-A8BC-4EA5-B3DC-41519C05996B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EF2A5D9-9F04-424A-B57A-360BF064B8E8}" type="pres">
      <dgm:prSet presAssocID="{EFD6B65F-7167-4A3C-A5D3-6FDAEB2693B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89B7DE9-1A04-4B53-80E3-09837CCF064A}" type="pres">
      <dgm:prSet presAssocID="{515B7DA1-A529-47CE-853C-FE65AFFE4292}" presName="compNode" presStyleCnt="0"/>
      <dgm:spPr/>
      <dgm:t>
        <a:bodyPr/>
        <a:lstStyle/>
        <a:p>
          <a:endParaRPr lang="zh-TW" altLang="en-US"/>
        </a:p>
      </dgm:t>
    </dgm:pt>
    <dgm:pt modelId="{5DDE5661-4814-484C-BA45-16A2165E0FED}" type="pres">
      <dgm:prSet presAssocID="{515B7DA1-A529-47CE-853C-FE65AFFE4292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70C33918-0070-4AD8-A1D3-29346DE01929}" type="pres">
      <dgm:prSet presAssocID="{515B7DA1-A529-47CE-853C-FE65AFFE4292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E0AE50-0A54-4A6A-A7D2-02DE867013EC}" type="pres">
      <dgm:prSet presAssocID="{515B7DA1-A529-47CE-853C-FE65AFFE4292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E095CAC9-4A5E-4C14-9A7B-2A15F88E74B3}" type="pres">
      <dgm:prSet presAssocID="{515B7DA1-A529-47CE-853C-FE65AFFE4292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937EAD8-B762-4E00-9063-5880D71912A5}" type="pres">
      <dgm:prSet presAssocID="{854DC639-3CB1-41E6-80B1-C75D83B44E2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7EF26C0-4499-4020-98B1-E4147456DA62}" type="pres">
      <dgm:prSet presAssocID="{BD6F8F4C-39FF-4CFD-89AE-B0FDB77C8A4D}" presName="compNode" presStyleCnt="0"/>
      <dgm:spPr/>
      <dgm:t>
        <a:bodyPr/>
        <a:lstStyle/>
        <a:p>
          <a:endParaRPr lang="zh-TW" altLang="en-US"/>
        </a:p>
      </dgm:t>
    </dgm:pt>
    <dgm:pt modelId="{7E601640-911A-4EEC-AF6C-0207C6C0B13A}" type="pres">
      <dgm:prSet presAssocID="{BD6F8F4C-39FF-4CFD-89AE-B0FDB77C8A4D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1CFDF4C5-B79D-4243-ACE8-27868A698182}" type="pres">
      <dgm:prSet presAssocID="{BD6F8F4C-39FF-4CFD-89AE-B0FDB77C8A4D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91892F-B652-4112-B089-4DF71DE47179}" type="pres">
      <dgm:prSet presAssocID="{BD6F8F4C-39FF-4CFD-89AE-B0FDB77C8A4D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DFF314F9-737C-407E-87EE-CC2B74F7986F}" type="pres">
      <dgm:prSet presAssocID="{BD6F8F4C-39FF-4CFD-89AE-B0FDB77C8A4D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673D0142-56F3-4879-82F4-2E02CB2C4BBB}" type="presOf" srcId="{515B7DA1-A529-47CE-853C-FE65AFFE4292}" destId="{70C33918-0070-4AD8-A1D3-29346DE01929}" srcOrd="1" destOrd="0" presId="urn:microsoft.com/office/officeart/2005/8/layout/hList7"/>
    <dgm:cxn modelId="{E7830EC0-E58F-4D8C-8E2D-453AA704413F}" type="presOf" srcId="{854DC639-3CB1-41E6-80B1-C75D83B44E27}" destId="{3937EAD8-B762-4E00-9063-5880D71912A5}" srcOrd="0" destOrd="0" presId="urn:microsoft.com/office/officeart/2005/8/layout/hList7"/>
    <dgm:cxn modelId="{B7C1E7FE-1697-4D8E-9D9D-FE6B3CCBEDF3}" type="presOf" srcId="{BD6F8F4C-39FF-4CFD-89AE-B0FDB77C8A4D}" destId="{7E601640-911A-4EEC-AF6C-0207C6C0B13A}" srcOrd="0" destOrd="0" presId="urn:microsoft.com/office/officeart/2005/8/layout/hList7"/>
    <dgm:cxn modelId="{0C5A4FF1-A4AC-463E-8434-5BACBA45D438}" type="presOf" srcId="{515B7DA1-A529-47CE-853C-FE65AFFE4292}" destId="{5DDE5661-4814-484C-BA45-16A2165E0FED}" srcOrd="0" destOrd="0" presId="urn:microsoft.com/office/officeart/2005/8/layout/hList7"/>
    <dgm:cxn modelId="{93FC71B7-D270-4451-971B-CBAF1B1CB46B}" srcId="{72151010-981E-419D-8BA2-06D8011B8129}" destId="{BD6F8F4C-39FF-4CFD-89AE-B0FDB77C8A4D}" srcOrd="3" destOrd="0" parTransId="{28058A1B-DDA0-46D1-8E0B-6AA05875F685}" sibTransId="{8DD94291-0D06-4139-8088-43835C01A074}"/>
    <dgm:cxn modelId="{426E5CBF-F55E-40AC-98F2-D973372F597E}" type="presOf" srcId="{89A49474-5DAD-4370-8202-B034BD028B7F}" destId="{BE62EB9F-01FB-4576-8493-EC50DA1FCE55}" srcOrd="1" destOrd="0" presId="urn:microsoft.com/office/officeart/2005/8/layout/hList7"/>
    <dgm:cxn modelId="{22AA89B0-5FEE-4FCA-A646-D9CADB8C5EF8}" srcId="{72151010-981E-419D-8BA2-06D8011B8129}" destId="{07639FDE-A8BC-4EA5-B3DC-41519C05996B}" srcOrd="1" destOrd="0" parTransId="{B3571661-1190-446D-9CF6-6348CD227B21}" sibTransId="{EFD6B65F-7167-4A3C-A5D3-6FDAEB2693B4}"/>
    <dgm:cxn modelId="{5F1245ED-18DD-490E-AAEA-475372E44FFA}" type="presOf" srcId="{07639FDE-A8BC-4EA5-B3DC-41519C05996B}" destId="{060BE1B4-9DC9-4D5A-A4D6-2347F3DDA9F2}" srcOrd="1" destOrd="0" presId="urn:microsoft.com/office/officeart/2005/8/layout/hList7"/>
    <dgm:cxn modelId="{E9C2139C-8F3F-47D2-A75B-5568642B1428}" type="presOf" srcId="{72151010-981E-419D-8BA2-06D8011B8129}" destId="{EC839010-90B0-449C-A297-45795749E2C8}" srcOrd="0" destOrd="0" presId="urn:microsoft.com/office/officeart/2005/8/layout/hList7"/>
    <dgm:cxn modelId="{E0A52A4F-1B0D-4937-9DC5-8F78E972CA76}" type="presOf" srcId="{EFD6B65F-7167-4A3C-A5D3-6FDAEB2693B4}" destId="{AEF2A5D9-9F04-424A-B57A-360BF064B8E8}" srcOrd="0" destOrd="0" presId="urn:microsoft.com/office/officeart/2005/8/layout/hList7"/>
    <dgm:cxn modelId="{6CE6CCF9-DAF7-469E-B60A-CD13750DA976}" srcId="{72151010-981E-419D-8BA2-06D8011B8129}" destId="{89A49474-5DAD-4370-8202-B034BD028B7F}" srcOrd="0" destOrd="0" parTransId="{D0DEC05E-D475-48E4-BDB5-718A794F16CD}" sibTransId="{5668BB04-58B8-4408-B5E5-A978762420F3}"/>
    <dgm:cxn modelId="{85A394B1-0F07-44F6-8B53-F9B8B26A1AF6}" type="presOf" srcId="{5668BB04-58B8-4408-B5E5-A978762420F3}" destId="{5A4FC964-0B13-4B7A-9B62-DC8B57B58F0C}" srcOrd="0" destOrd="0" presId="urn:microsoft.com/office/officeart/2005/8/layout/hList7"/>
    <dgm:cxn modelId="{EF5E528B-A6D7-4990-84BB-533ABF256998}" type="presOf" srcId="{BD6F8F4C-39FF-4CFD-89AE-B0FDB77C8A4D}" destId="{1CFDF4C5-B79D-4243-ACE8-27868A698182}" srcOrd="1" destOrd="0" presId="urn:microsoft.com/office/officeart/2005/8/layout/hList7"/>
    <dgm:cxn modelId="{8D645C31-C724-43AD-A312-53EC5727A714}" type="presOf" srcId="{89A49474-5DAD-4370-8202-B034BD028B7F}" destId="{7F753E15-F39C-43DD-91A3-518F5C45FE8A}" srcOrd="0" destOrd="0" presId="urn:microsoft.com/office/officeart/2005/8/layout/hList7"/>
    <dgm:cxn modelId="{7FA38C52-61AC-4C84-A755-37868BB08926}" type="presOf" srcId="{07639FDE-A8BC-4EA5-B3DC-41519C05996B}" destId="{164611EF-2203-4D39-8925-19053D67436B}" srcOrd="0" destOrd="0" presId="urn:microsoft.com/office/officeart/2005/8/layout/hList7"/>
    <dgm:cxn modelId="{4BEE97F8-5CB1-4D29-8EDC-BFCFB63553C9}" srcId="{72151010-981E-419D-8BA2-06D8011B8129}" destId="{515B7DA1-A529-47CE-853C-FE65AFFE4292}" srcOrd="2" destOrd="0" parTransId="{B6A8C34C-12AA-4643-B65E-95D94B07942E}" sibTransId="{854DC639-3CB1-41E6-80B1-C75D83B44E27}"/>
    <dgm:cxn modelId="{13F44806-5FB9-4446-9535-A7ABA2F38FD2}" type="presParOf" srcId="{EC839010-90B0-449C-A297-45795749E2C8}" destId="{9CC850DF-5053-4A75-8D93-42CA1B020D7B}" srcOrd="0" destOrd="0" presId="urn:microsoft.com/office/officeart/2005/8/layout/hList7"/>
    <dgm:cxn modelId="{949525E0-2CCF-4F87-88D7-A709BE3B60ED}" type="presParOf" srcId="{EC839010-90B0-449C-A297-45795749E2C8}" destId="{6A0967EA-82DC-4FAC-9992-2F82E75EAF6B}" srcOrd="1" destOrd="0" presId="urn:microsoft.com/office/officeart/2005/8/layout/hList7"/>
    <dgm:cxn modelId="{D65635AE-FCA1-426E-8B84-214A3658127C}" type="presParOf" srcId="{6A0967EA-82DC-4FAC-9992-2F82E75EAF6B}" destId="{30FBC618-E92B-4DF3-828A-8E8B21D8EF1D}" srcOrd="0" destOrd="0" presId="urn:microsoft.com/office/officeart/2005/8/layout/hList7"/>
    <dgm:cxn modelId="{57CDAA4B-CABE-4C5C-BA01-13FB858D3B71}" type="presParOf" srcId="{30FBC618-E92B-4DF3-828A-8E8B21D8EF1D}" destId="{7F753E15-F39C-43DD-91A3-518F5C45FE8A}" srcOrd="0" destOrd="0" presId="urn:microsoft.com/office/officeart/2005/8/layout/hList7"/>
    <dgm:cxn modelId="{E367E906-A4A6-42DA-B01C-E146FC6874F6}" type="presParOf" srcId="{30FBC618-E92B-4DF3-828A-8E8B21D8EF1D}" destId="{BE62EB9F-01FB-4576-8493-EC50DA1FCE55}" srcOrd="1" destOrd="0" presId="urn:microsoft.com/office/officeart/2005/8/layout/hList7"/>
    <dgm:cxn modelId="{1F05B913-C128-4725-A513-C33490646E74}" type="presParOf" srcId="{30FBC618-E92B-4DF3-828A-8E8B21D8EF1D}" destId="{FF365B74-A54C-445A-AB1C-B6C38FE43338}" srcOrd="2" destOrd="0" presId="urn:microsoft.com/office/officeart/2005/8/layout/hList7"/>
    <dgm:cxn modelId="{989D9679-A35A-49FA-B536-7B6FB0E52175}" type="presParOf" srcId="{30FBC618-E92B-4DF3-828A-8E8B21D8EF1D}" destId="{247546F6-340F-4146-90C1-F9D214CE4F1E}" srcOrd="3" destOrd="0" presId="urn:microsoft.com/office/officeart/2005/8/layout/hList7"/>
    <dgm:cxn modelId="{86AFCAC1-97B3-4B4B-8AE1-027F25F17595}" type="presParOf" srcId="{6A0967EA-82DC-4FAC-9992-2F82E75EAF6B}" destId="{5A4FC964-0B13-4B7A-9B62-DC8B57B58F0C}" srcOrd="1" destOrd="0" presId="urn:microsoft.com/office/officeart/2005/8/layout/hList7"/>
    <dgm:cxn modelId="{AFED214E-D433-45C2-80A4-93255851B355}" type="presParOf" srcId="{6A0967EA-82DC-4FAC-9992-2F82E75EAF6B}" destId="{C2B1C162-E0D5-4B9D-9788-E8E0DEF3E39F}" srcOrd="2" destOrd="0" presId="urn:microsoft.com/office/officeart/2005/8/layout/hList7"/>
    <dgm:cxn modelId="{3B165F0D-F63D-4CF3-B7DA-91FA0D985900}" type="presParOf" srcId="{C2B1C162-E0D5-4B9D-9788-E8E0DEF3E39F}" destId="{164611EF-2203-4D39-8925-19053D67436B}" srcOrd="0" destOrd="0" presId="urn:microsoft.com/office/officeart/2005/8/layout/hList7"/>
    <dgm:cxn modelId="{348B2D56-E528-4A1E-8D2D-554314182E97}" type="presParOf" srcId="{C2B1C162-E0D5-4B9D-9788-E8E0DEF3E39F}" destId="{060BE1B4-9DC9-4D5A-A4D6-2347F3DDA9F2}" srcOrd="1" destOrd="0" presId="urn:microsoft.com/office/officeart/2005/8/layout/hList7"/>
    <dgm:cxn modelId="{C1EDBE6A-174D-4204-8E17-BE3D9E76B3AC}" type="presParOf" srcId="{C2B1C162-E0D5-4B9D-9788-E8E0DEF3E39F}" destId="{A331494F-8981-4AC5-AD33-D485B6614CFA}" srcOrd="2" destOrd="0" presId="urn:microsoft.com/office/officeart/2005/8/layout/hList7"/>
    <dgm:cxn modelId="{58470B05-B514-4CD9-A1FB-31AB5FF0AE88}" type="presParOf" srcId="{C2B1C162-E0D5-4B9D-9788-E8E0DEF3E39F}" destId="{881267AC-BC94-442E-8E5C-2901B4A48E9A}" srcOrd="3" destOrd="0" presId="urn:microsoft.com/office/officeart/2005/8/layout/hList7"/>
    <dgm:cxn modelId="{1F58F9E8-0290-4E6F-B3A4-DED0D6C53B4E}" type="presParOf" srcId="{6A0967EA-82DC-4FAC-9992-2F82E75EAF6B}" destId="{AEF2A5D9-9F04-424A-B57A-360BF064B8E8}" srcOrd="3" destOrd="0" presId="urn:microsoft.com/office/officeart/2005/8/layout/hList7"/>
    <dgm:cxn modelId="{6E010DCD-54C1-4876-B2B0-73EDEC53A36E}" type="presParOf" srcId="{6A0967EA-82DC-4FAC-9992-2F82E75EAF6B}" destId="{F89B7DE9-1A04-4B53-80E3-09837CCF064A}" srcOrd="4" destOrd="0" presId="urn:microsoft.com/office/officeart/2005/8/layout/hList7"/>
    <dgm:cxn modelId="{90C3BF3F-1612-4807-A0A6-A7F2EC68DD73}" type="presParOf" srcId="{F89B7DE9-1A04-4B53-80E3-09837CCF064A}" destId="{5DDE5661-4814-484C-BA45-16A2165E0FED}" srcOrd="0" destOrd="0" presId="urn:microsoft.com/office/officeart/2005/8/layout/hList7"/>
    <dgm:cxn modelId="{A7066234-22BF-4BB1-8A18-7710268081EB}" type="presParOf" srcId="{F89B7DE9-1A04-4B53-80E3-09837CCF064A}" destId="{70C33918-0070-4AD8-A1D3-29346DE01929}" srcOrd="1" destOrd="0" presId="urn:microsoft.com/office/officeart/2005/8/layout/hList7"/>
    <dgm:cxn modelId="{453FAF57-FF1C-4C94-AC8B-4497E54378EC}" type="presParOf" srcId="{F89B7DE9-1A04-4B53-80E3-09837CCF064A}" destId="{C6E0AE50-0A54-4A6A-A7D2-02DE867013EC}" srcOrd="2" destOrd="0" presId="urn:microsoft.com/office/officeart/2005/8/layout/hList7"/>
    <dgm:cxn modelId="{AE097B4A-5465-4CEF-8FDF-842DA81FDC5D}" type="presParOf" srcId="{F89B7DE9-1A04-4B53-80E3-09837CCF064A}" destId="{E095CAC9-4A5E-4C14-9A7B-2A15F88E74B3}" srcOrd="3" destOrd="0" presId="urn:microsoft.com/office/officeart/2005/8/layout/hList7"/>
    <dgm:cxn modelId="{8CCD7334-1991-4451-879C-22E9CF7A7AC8}" type="presParOf" srcId="{6A0967EA-82DC-4FAC-9992-2F82E75EAF6B}" destId="{3937EAD8-B762-4E00-9063-5880D71912A5}" srcOrd="5" destOrd="0" presId="urn:microsoft.com/office/officeart/2005/8/layout/hList7"/>
    <dgm:cxn modelId="{9CC1BEF1-9E00-4094-ACA0-3B4227543481}" type="presParOf" srcId="{6A0967EA-82DC-4FAC-9992-2F82E75EAF6B}" destId="{A7EF26C0-4499-4020-98B1-E4147456DA62}" srcOrd="6" destOrd="0" presId="urn:microsoft.com/office/officeart/2005/8/layout/hList7"/>
    <dgm:cxn modelId="{841404CE-C359-4468-8221-5110A2699916}" type="presParOf" srcId="{A7EF26C0-4499-4020-98B1-E4147456DA62}" destId="{7E601640-911A-4EEC-AF6C-0207C6C0B13A}" srcOrd="0" destOrd="0" presId="urn:microsoft.com/office/officeart/2005/8/layout/hList7"/>
    <dgm:cxn modelId="{58961A88-B80D-4D82-9232-0A0EA231270E}" type="presParOf" srcId="{A7EF26C0-4499-4020-98B1-E4147456DA62}" destId="{1CFDF4C5-B79D-4243-ACE8-27868A698182}" srcOrd="1" destOrd="0" presId="urn:microsoft.com/office/officeart/2005/8/layout/hList7"/>
    <dgm:cxn modelId="{90C5FAA6-FBD6-4353-9C7B-41CBB8FCBD7D}" type="presParOf" srcId="{A7EF26C0-4499-4020-98B1-E4147456DA62}" destId="{A291892F-B652-4112-B089-4DF71DE47179}" srcOrd="2" destOrd="0" presId="urn:microsoft.com/office/officeart/2005/8/layout/hList7"/>
    <dgm:cxn modelId="{BFE7CF31-7852-4756-9EA3-2C865C6E157F}" type="presParOf" srcId="{A7EF26C0-4499-4020-98B1-E4147456DA62}" destId="{DFF314F9-737C-407E-87EE-CC2B74F7986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800EA1-1D94-4AB9-AC99-2D34E776041C}" type="doc">
      <dgm:prSet loTypeId="urn:microsoft.com/office/officeart/2008/layout/TitledPictureBlocks" loCatId="picture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zh-TW" altLang="en-US"/>
        </a:p>
      </dgm:t>
    </dgm:pt>
    <dgm:pt modelId="{ECDA5489-EAB7-43F4-8EB8-772BCD40911A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EE3434C4-7FFD-4A52-A061-5492A445E92C}" type="parTrans" cxnId="{C54AAD5A-4FEB-48EF-B3D5-67BBD8F8A989}">
      <dgm:prSet/>
      <dgm:spPr/>
      <dgm:t>
        <a:bodyPr/>
        <a:lstStyle/>
        <a:p>
          <a:endParaRPr lang="zh-TW" altLang="en-US"/>
        </a:p>
      </dgm:t>
    </dgm:pt>
    <dgm:pt modelId="{11982162-FCFB-4E54-9AC7-C0FEC34E398D}" type="sibTrans" cxnId="{C54AAD5A-4FEB-48EF-B3D5-67BBD8F8A989}">
      <dgm:prSet/>
      <dgm:spPr/>
      <dgm:t>
        <a:bodyPr/>
        <a:lstStyle/>
        <a:p>
          <a:endParaRPr lang="zh-TW" altLang="en-US"/>
        </a:p>
      </dgm:t>
    </dgm:pt>
    <dgm:pt modelId="{DA8E09A0-68A8-4C22-9416-C75270C5ABF6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42C3BB80-85C5-4F58-8195-DB65CF3E5554}" type="parTrans" cxnId="{361A5814-A3C1-4312-9903-14495B6400B3}">
      <dgm:prSet/>
      <dgm:spPr/>
      <dgm:t>
        <a:bodyPr/>
        <a:lstStyle/>
        <a:p>
          <a:endParaRPr lang="zh-TW" altLang="en-US"/>
        </a:p>
      </dgm:t>
    </dgm:pt>
    <dgm:pt modelId="{4DBE2039-AFB4-45DA-BB43-15835EA3FBBE}" type="sibTrans" cxnId="{361A5814-A3C1-4312-9903-14495B6400B3}">
      <dgm:prSet/>
      <dgm:spPr/>
      <dgm:t>
        <a:bodyPr/>
        <a:lstStyle/>
        <a:p>
          <a:endParaRPr lang="zh-TW" altLang="en-US"/>
        </a:p>
      </dgm:t>
    </dgm:pt>
    <dgm:pt modelId="{EC18CC3A-DC64-40BF-B527-B54B81B302BA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6075BCF5-9776-48E1-87EA-BA5B179CC33D}" type="parTrans" cxnId="{9118CD21-8859-45E3-AB2B-4F446F61156E}">
      <dgm:prSet/>
      <dgm:spPr/>
      <dgm:t>
        <a:bodyPr/>
        <a:lstStyle/>
        <a:p>
          <a:endParaRPr lang="zh-TW" altLang="en-US"/>
        </a:p>
      </dgm:t>
    </dgm:pt>
    <dgm:pt modelId="{C335367D-0672-4F1E-B4BC-2CE4BC547A43}" type="sibTrans" cxnId="{9118CD21-8859-45E3-AB2B-4F446F61156E}">
      <dgm:prSet/>
      <dgm:spPr/>
      <dgm:t>
        <a:bodyPr/>
        <a:lstStyle/>
        <a:p>
          <a:endParaRPr lang="zh-TW" altLang="en-US"/>
        </a:p>
      </dgm:t>
    </dgm:pt>
    <dgm:pt modelId="{081CB2A5-2EF0-4688-96A3-A18A723EC9E3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77A7E991-8074-4C05-A4E5-9B1BD4A8BECB}" type="parTrans" cxnId="{42726B6C-F40B-4E5E-AEB8-C2527761D51B}">
      <dgm:prSet/>
      <dgm:spPr/>
      <dgm:t>
        <a:bodyPr/>
        <a:lstStyle/>
        <a:p>
          <a:endParaRPr lang="zh-TW" altLang="en-US"/>
        </a:p>
      </dgm:t>
    </dgm:pt>
    <dgm:pt modelId="{D0637851-7D4A-44BE-96AC-39EA191983F3}" type="sibTrans" cxnId="{42726B6C-F40B-4E5E-AEB8-C2527761D51B}">
      <dgm:prSet/>
      <dgm:spPr/>
      <dgm:t>
        <a:bodyPr/>
        <a:lstStyle/>
        <a:p>
          <a:endParaRPr lang="zh-TW" altLang="en-US"/>
        </a:p>
      </dgm:t>
    </dgm:pt>
    <dgm:pt modelId="{CAD39368-EC8E-4475-90E1-019A94EB1FBD}" type="pres">
      <dgm:prSet presAssocID="{56800EA1-1D94-4AB9-AC99-2D34E776041C}" presName="rootNode" presStyleCnt="0">
        <dgm:presLayoutVars>
          <dgm:chMax/>
          <dgm:chPref/>
          <dgm:dir/>
          <dgm:animLvl val="lvl"/>
        </dgm:presLayoutVars>
      </dgm:prSet>
      <dgm:spPr/>
    </dgm:pt>
    <dgm:pt modelId="{BE3938C0-A553-47E7-82FB-783CDC2FFF6A}" type="pres">
      <dgm:prSet presAssocID="{ECDA5489-EAB7-43F4-8EB8-772BCD40911A}" presName="composite" presStyleCnt="0"/>
      <dgm:spPr/>
    </dgm:pt>
    <dgm:pt modelId="{1ED4262C-75B4-4DB5-B0F9-0CF7474888FA}" type="pres">
      <dgm:prSet presAssocID="{ECDA5489-EAB7-43F4-8EB8-772BCD40911A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B686726F-5E80-4E6D-ACCA-A41B4A9E952C}" type="pres">
      <dgm:prSet presAssocID="{ECDA5489-EAB7-43F4-8EB8-772BCD40911A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E935238-23FD-401B-AC38-6A783142B1A1}" type="pres">
      <dgm:prSet presAssocID="{ECDA5489-EAB7-43F4-8EB8-772BCD40911A}" presName="ChildText" presStyleLbl="fgAcc1" presStyleIdx="0" presStyleCnt="2" custScaleX="69474" custLinFactNeighborX="10484" custLinFactNeighborY="1490">
        <dgm:presLayoutVars>
          <dgm:chMax val="0"/>
          <dgm:chPref val="0"/>
          <dgm:bulletEnabled val="1"/>
        </dgm:presLayoutVars>
      </dgm:prSet>
      <dgm:spPr/>
    </dgm:pt>
    <dgm:pt modelId="{2AC4BE7E-EAA0-41C9-96F3-3626E2711A4B}" type="pres">
      <dgm:prSet presAssocID="{11982162-FCFB-4E54-9AC7-C0FEC34E398D}" presName="sibTrans" presStyleCnt="0"/>
      <dgm:spPr/>
    </dgm:pt>
    <dgm:pt modelId="{64BC9EEF-AC3E-46E5-A563-4E07A1D15B22}" type="pres">
      <dgm:prSet presAssocID="{EC18CC3A-DC64-40BF-B527-B54B81B302BA}" presName="composite" presStyleCnt="0"/>
      <dgm:spPr/>
    </dgm:pt>
    <dgm:pt modelId="{96B1B885-6B4E-46FB-A9BA-497C5695C2E7}" type="pres">
      <dgm:prSet presAssocID="{EC18CC3A-DC64-40BF-B527-B54B81B302BA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C71E7685-7E48-4126-9D62-C5B59CCB597A}" type="pres">
      <dgm:prSet presAssocID="{EC18CC3A-DC64-40BF-B527-B54B81B302BA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75C576F-DDB8-4234-A497-356C72814326}" type="pres">
      <dgm:prSet presAssocID="{EC18CC3A-DC64-40BF-B527-B54B81B302BA}" presName="ChildText" presStyleLbl="fgAcc1" presStyleIdx="1" presStyleCnt="2" custScaleX="57276" custScaleY="102709" custLinFactNeighborX="20298" custLinFactNeighborY="36">
        <dgm:presLayoutVars>
          <dgm:chMax val="0"/>
          <dgm:chPref val="0"/>
          <dgm:bulletEnabled val="1"/>
        </dgm:presLayoutVars>
      </dgm:prSet>
      <dgm:spPr/>
    </dgm:pt>
  </dgm:ptLst>
  <dgm:cxnLst>
    <dgm:cxn modelId="{DB568589-1E2C-4EF0-8E79-ED4CC4819695}" type="presOf" srcId="{081CB2A5-2EF0-4688-96A3-A18A723EC9E3}" destId="{775C576F-DDB8-4234-A497-356C72814326}" srcOrd="0" destOrd="0" presId="urn:microsoft.com/office/officeart/2008/layout/TitledPictureBlocks"/>
    <dgm:cxn modelId="{6D0B4D29-7495-4159-9C72-8940C779DE1E}" type="presOf" srcId="{ECDA5489-EAB7-43F4-8EB8-772BCD40911A}" destId="{1ED4262C-75B4-4DB5-B0F9-0CF7474888FA}" srcOrd="0" destOrd="0" presId="urn:microsoft.com/office/officeart/2008/layout/TitledPictureBlocks"/>
    <dgm:cxn modelId="{02ADEBAA-4989-4231-AC33-64559711630B}" type="presOf" srcId="{56800EA1-1D94-4AB9-AC99-2D34E776041C}" destId="{CAD39368-EC8E-4475-90E1-019A94EB1FBD}" srcOrd="0" destOrd="0" presId="urn:microsoft.com/office/officeart/2008/layout/TitledPictureBlocks"/>
    <dgm:cxn modelId="{6A5B81B0-79B2-44AE-A409-0974DCE7201E}" type="presOf" srcId="{DA8E09A0-68A8-4C22-9416-C75270C5ABF6}" destId="{3E935238-23FD-401B-AC38-6A783142B1A1}" srcOrd="0" destOrd="0" presId="urn:microsoft.com/office/officeart/2008/layout/TitledPictureBlocks"/>
    <dgm:cxn modelId="{C59C5322-592A-4ED0-B56B-265F84C52EC4}" type="presOf" srcId="{EC18CC3A-DC64-40BF-B527-B54B81B302BA}" destId="{96B1B885-6B4E-46FB-A9BA-497C5695C2E7}" srcOrd="0" destOrd="0" presId="urn:microsoft.com/office/officeart/2008/layout/TitledPictureBlocks"/>
    <dgm:cxn modelId="{C54AAD5A-4FEB-48EF-B3D5-67BBD8F8A989}" srcId="{56800EA1-1D94-4AB9-AC99-2D34E776041C}" destId="{ECDA5489-EAB7-43F4-8EB8-772BCD40911A}" srcOrd="0" destOrd="0" parTransId="{EE3434C4-7FFD-4A52-A061-5492A445E92C}" sibTransId="{11982162-FCFB-4E54-9AC7-C0FEC34E398D}"/>
    <dgm:cxn modelId="{42726B6C-F40B-4E5E-AEB8-C2527761D51B}" srcId="{EC18CC3A-DC64-40BF-B527-B54B81B302BA}" destId="{081CB2A5-2EF0-4688-96A3-A18A723EC9E3}" srcOrd="0" destOrd="0" parTransId="{77A7E991-8074-4C05-A4E5-9B1BD4A8BECB}" sibTransId="{D0637851-7D4A-44BE-96AC-39EA191983F3}"/>
    <dgm:cxn modelId="{9118CD21-8859-45E3-AB2B-4F446F61156E}" srcId="{56800EA1-1D94-4AB9-AC99-2D34E776041C}" destId="{EC18CC3A-DC64-40BF-B527-B54B81B302BA}" srcOrd="1" destOrd="0" parTransId="{6075BCF5-9776-48E1-87EA-BA5B179CC33D}" sibTransId="{C335367D-0672-4F1E-B4BC-2CE4BC547A43}"/>
    <dgm:cxn modelId="{361A5814-A3C1-4312-9903-14495B6400B3}" srcId="{ECDA5489-EAB7-43F4-8EB8-772BCD40911A}" destId="{DA8E09A0-68A8-4C22-9416-C75270C5ABF6}" srcOrd="0" destOrd="0" parTransId="{42C3BB80-85C5-4F58-8195-DB65CF3E5554}" sibTransId="{4DBE2039-AFB4-45DA-BB43-15835EA3FBBE}"/>
    <dgm:cxn modelId="{C16787D0-9ED4-408C-B7B9-A2E9321856BA}" type="presParOf" srcId="{CAD39368-EC8E-4475-90E1-019A94EB1FBD}" destId="{BE3938C0-A553-47E7-82FB-783CDC2FFF6A}" srcOrd="0" destOrd="0" presId="urn:microsoft.com/office/officeart/2008/layout/TitledPictureBlocks"/>
    <dgm:cxn modelId="{38B78959-37FF-485B-9E28-F5ABC377C40C}" type="presParOf" srcId="{BE3938C0-A553-47E7-82FB-783CDC2FFF6A}" destId="{1ED4262C-75B4-4DB5-B0F9-0CF7474888FA}" srcOrd="0" destOrd="0" presId="urn:microsoft.com/office/officeart/2008/layout/TitledPictureBlocks"/>
    <dgm:cxn modelId="{3E7B6E93-7081-47D5-A6AE-FD283056B630}" type="presParOf" srcId="{BE3938C0-A553-47E7-82FB-783CDC2FFF6A}" destId="{B686726F-5E80-4E6D-ACCA-A41B4A9E952C}" srcOrd="1" destOrd="0" presId="urn:microsoft.com/office/officeart/2008/layout/TitledPictureBlocks"/>
    <dgm:cxn modelId="{2A5F723E-EAF7-4797-8886-9E4E3382FFD9}" type="presParOf" srcId="{BE3938C0-A553-47E7-82FB-783CDC2FFF6A}" destId="{3E935238-23FD-401B-AC38-6A783142B1A1}" srcOrd="2" destOrd="0" presId="urn:microsoft.com/office/officeart/2008/layout/TitledPictureBlocks"/>
    <dgm:cxn modelId="{A2E13E59-6514-4A26-9E24-EA0EE4250E00}" type="presParOf" srcId="{CAD39368-EC8E-4475-90E1-019A94EB1FBD}" destId="{2AC4BE7E-EAA0-41C9-96F3-3626E2711A4B}" srcOrd="1" destOrd="0" presId="urn:microsoft.com/office/officeart/2008/layout/TitledPictureBlocks"/>
    <dgm:cxn modelId="{FF305862-9BE0-4B89-8068-5DC383D9B68A}" type="presParOf" srcId="{CAD39368-EC8E-4475-90E1-019A94EB1FBD}" destId="{64BC9EEF-AC3E-46E5-A563-4E07A1D15B22}" srcOrd="2" destOrd="0" presId="urn:microsoft.com/office/officeart/2008/layout/TitledPictureBlocks"/>
    <dgm:cxn modelId="{33CE1BDD-0785-4E27-B767-39478319D8CD}" type="presParOf" srcId="{64BC9EEF-AC3E-46E5-A563-4E07A1D15B22}" destId="{96B1B885-6B4E-46FB-A9BA-497C5695C2E7}" srcOrd="0" destOrd="0" presId="urn:microsoft.com/office/officeart/2008/layout/TitledPictureBlocks"/>
    <dgm:cxn modelId="{FD51CE07-BEF6-4FEB-8F56-ACDB0F6B9F6C}" type="presParOf" srcId="{64BC9EEF-AC3E-46E5-A563-4E07A1D15B22}" destId="{C71E7685-7E48-4126-9D62-C5B59CCB597A}" srcOrd="1" destOrd="0" presId="urn:microsoft.com/office/officeart/2008/layout/TitledPictureBlocks"/>
    <dgm:cxn modelId="{6396D7E1-36E9-4B90-A398-ED9424FE2EE8}" type="presParOf" srcId="{64BC9EEF-AC3E-46E5-A563-4E07A1D15B22}" destId="{775C576F-DDB8-4234-A497-356C72814326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F39B56-345B-4679-9DE1-1312C4BF8401}" type="doc">
      <dgm:prSet loTypeId="urn:microsoft.com/office/officeart/2005/8/layout/radial2" loCatId="relationship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zh-TW" altLang="en-US"/>
        </a:p>
      </dgm:t>
    </dgm:pt>
    <dgm:pt modelId="{19FDA316-11D1-4E9F-8BD7-FB5C27C47139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FF4E29FD-9E1F-4618-A0D9-D34DA4CCA145}" type="parTrans" cxnId="{BA6E556F-8D71-4733-8358-44588A619876}">
      <dgm:prSet/>
      <dgm:spPr/>
      <dgm:t>
        <a:bodyPr/>
        <a:lstStyle/>
        <a:p>
          <a:endParaRPr lang="zh-TW" altLang="en-US"/>
        </a:p>
      </dgm:t>
    </dgm:pt>
    <dgm:pt modelId="{0590D6B5-F87C-4E6A-8D8B-A69BB7089CBF}" type="sibTrans" cxnId="{BA6E556F-8D71-4733-8358-44588A619876}">
      <dgm:prSet/>
      <dgm:spPr/>
      <dgm:t>
        <a:bodyPr/>
        <a:lstStyle/>
        <a:p>
          <a:endParaRPr lang="zh-TW" altLang="en-US"/>
        </a:p>
      </dgm:t>
    </dgm:pt>
    <dgm:pt modelId="{EC121A02-30A2-4E5F-A3AB-0A9E3B5EE59A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F5AC629B-AD12-4F6E-9C86-48DD18135E05}" type="parTrans" cxnId="{1CF36065-5A1A-43D0-8FD9-5C4A994ECFDF}">
      <dgm:prSet/>
      <dgm:spPr/>
      <dgm:t>
        <a:bodyPr/>
        <a:lstStyle/>
        <a:p>
          <a:endParaRPr lang="zh-TW" altLang="en-US"/>
        </a:p>
      </dgm:t>
    </dgm:pt>
    <dgm:pt modelId="{7C3A35C9-5821-4AD3-AF8D-0FE6790E0231}" type="sibTrans" cxnId="{1CF36065-5A1A-43D0-8FD9-5C4A994ECFDF}">
      <dgm:prSet/>
      <dgm:spPr/>
      <dgm:t>
        <a:bodyPr/>
        <a:lstStyle/>
        <a:p>
          <a:endParaRPr lang="zh-TW" altLang="en-US"/>
        </a:p>
      </dgm:t>
    </dgm:pt>
    <dgm:pt modelId="{90903181-9971-4DC1-98D5-6DCF7420BD82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2CB703A0-380A-4D82-B9EC-0490B9F71527}" type="parTrans" cxnId="{0A9F1CCE-C990-4782-9AA0-A182B2D071C2}">
      <dgm:prSet/>
      <dgm:spPr/>
      <dgm:t>
        <a:bodyPr/>
        <a:lstStyle/>
        <a:p>
          <a:endParaRPr lang="zh-TW" altLang="en-US"/>
        </a:p>
      </dgm:t>
    </dgm:pt>
    <dgm:pt modelId="{1A424225-5A19-42B2-83F2-E2763A697AA3}" type="sibTrans" cxnId="{0A9F1CCE-C990-4782-9AA0-A182B2D071C2}">
      <dgm:prSet/>
      <dgm:spPr/>
      <dgm:t>
        <a:bodyPr/>
        <a:lstStyle/>
        <a:p>
          <a:endParaRPr lang="zh-TW" altLang="en-US"/>
        </a:p>
      </dgm:t>
    </dgm:pt>
    <dgm:pt modelId="{48FB6CBD-F438-44E3-9EF6-A4F885B4F93E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35D49C30-08C4-457E-AD24-2A193F2AB160}" type="parTrans" cxnId="{415D7BA3-4B74-450E-AA11-EE240B971E6C}">
      <dgm:prSet/>
      <dgm:spPr/>
      <dgm:t>
        <a:bodyPr/>
        <a:lstStyle/>
        <a:p>
          <a:endParaRPr lang="zh-TW" altLang="en-US"/>
        </a:p>
      </dgm:t>
    </dgm:pt>
    <dgm:pt modelId="{0DD78CF5-C9DE-4756-9648-0CA5AE33E898}" type="sibTrans" cxnId="{415D7BA3-4B74-450E-AA11-EE240B971E6C}">
      <dgm:prSet/>
      <dgm:spPr/>
      <dgm:t>
        <a:bodyPr/>
        <a:lstStyle/>
        <a:p>
          <a:endParaRPr lang="zh-TW" altLang="en-US"/>
        </a:p>
      </dgm:t>
    </dgm:pt>
    <dgm:pt modelId="{CD9B39FB-2C8B-4FF7-8FAD-AE3F646DD1A0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E5DDDE40-3825-4D24-BF48-F3F8B8104615}" type="parTrans" cxnId="{33FC7861-2EC1-43CF-A404-F82AB2F04211}">
      <dgm:prSet/>
      <dgm:spPr/>
      <dgm:t>
        <a:bodyPr/>
        <a:lstStyle/>
        <a:p>
          <a:endParaRPr lang="zh-TW" altLang="en-US"/>
        </a:p>
      </dgm:t>
    </dgm:pt>
    <dgm:pt modelId="{2E175343-93C3-42DD-BA1F-7D9717558E76}" type="sibTrans" cxnId="{33FC7861-2EC1-43CF-A404-F82AB2F04211}">
      <dgm:prSet/>
      <dgm:spPr/>
      <dgm:t>
        <a:bodyPr/>
        <a:lstStyle/>
        <a:p>
          <a:endParaRPr lang="zh-TW" altLang="en-US"/>
        </a:p>
      </dgm:t>
    </dgm:pt>
    <dgm:pt modelId="{89ECD9D1-8A1B-4CEF-B7D8-3838EF104BFA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CB15DDFE-03BA-43E0-A854-509FD9D6A7BD}" type="parTrans" cxnId="{98AD37B6-A38A-4A58-ACE6-9F2D738B6C0E}">
      <dgm:prSet/>
      <dgm:spPr/>
      <dgm:t>
        <a:bodyPr/>
        <a:lstStyle/>
        <a:p>
          <a:endParaRPr lang="zh-TW" altLang="en-US"/>
        </a:p>
      </dgm:t>
    </dgm:pt>
    <dgm:pt modelId="{A8528179-C07E-4EE1-98B4-4D970D1E618B}" type="sibTrans" cxnId="{98AD37B6-A38A-4A58-ACE6-9F2D738B6C0E}">
      <dgm:prSet/>
      <dgm:spPr/>
      <dgm:t>
        <a:bodyPr/>
        <a:lstStyle/>
        <a:p>
          <a:endParaRPr lang="zh-TW" altLang="en-US"/>
        </a:p>
      </dgm:t>
    </dgm:pt>
    <dgm:pt modelId="{6F3DE241-CE0A-485E-90F4-F113AD56AABF}" type="pres">
      <dgm:prSet presAssocID="{02F39B56-345B-4679-9DE1-1312C4BF8401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0D6E4CCF-44F3-452D-A3E7-0A0B3D8A0452}" type="pres">
      <dgm:prSet presAssocID="{02F39B56-345B-4679-9DE1-1312C4BF8401}" presName="cycle" presStyleCnt="0"/>
      <dgm:spPr/>
    </dgm:pt>
    <dgm:pt modelId="{ABA78644-E9F4-41BD-8506-59BE65A239CA}" type="pres">
      <dgm:prSet presAssocID="{02F39B56-345B-4679-9DE1-1312C4BF8401}" presName="centerShape" presStyleCnt="0"/>
      <dgm:spPr/>
    </dgm:pt>
    <dgm:pt modelId="{DD1D734E-04B2-4825-B0FE-30307C37044D}" type="pres">
      <dgm:prSet presAssocID="{02F39B56-345B-4679-9DE1-1312C4BF8401}" presName="connSite" presStyleLbl="node1" presStyleIdx="0" presStyleCnt="3"/>
      <dgm:spPr/>
    </dgm:pt>
    <dgm:pt modelId="{CDA12BD5-0C2B-4243-BDB3-9BB0B23D4277}" type="pres">
      <dgm:prSet presAssocID="{02F39B56-345B-4679-9DE1-1312C4BF8401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C7F7EB9-86A2-4437-88F3-279FF81A017B}" type="pres">
      <dgm:prSet presAssocID="{FF4E29FD-9E1F-4618-A0D9-D34DA4CCA145}" presName="Name25" presStyleLbl="parChTrans1D1" presStyleIdx="0" presStyleCnt="2"/>
      <dgm:spPr/>
    </dgm:pt>
    <dgm:pt modelId="{DC386D7C-1CB9-4985-B9D2-B8CAB350A704}" type="pres">
      <dgm:prSet presAssocID="{19FDA316-11D1-4E9F-8BD7-FB5C27C47139}" presName="node" presStyleCnt="0"/>
      <dgm:spPr/>
    </dgm:pt>
    <dgm:pt modelId="{4FAB5A10-6D93-4E79-A069-100C4BC14F55}" type="pres">
      <dgm:prSet presAssocID="{19FDA316-11D1-4E9F-8BD7-FB5C27C47139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2E22552E-8BBD-4743-A286-704EACF81F66}" type="pres">
      <dgm:prSet presAssocID="{19FDA316-11D1-4E9F-8BD7-FB5C27C47139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0DC6AC-82D8-4335-B276-F2608F37F705}" type="pres">
      <dgm:prSet presAssocID="{35D49C30-08C4-457E-AD24-2A193F2AB160}" presName="Name25" presStyleLbl="parChTrans1D1" presStyleIdx="1" presStyleCnt="2"/>
      <dgm:spPr/>
    </dgm:pt>
    <dgm:pt modelId="{CF6B74E2-FABD-4633-824A-732E9D4210AD}" type="pres">
      <dgm:prSet presAssocID="{48FB6CBD-F438-44E3-9EF6-A4F885B4F93E}" presName="node" presStyleCnt="0"/>
      <dgm:spPr/>
    </dgm:pt>
    <dgm:pt modelId="{6373018C-E7F2-4330-8BAA-B5A13EC338D4}" type="pres">
      <dgm:prSet presAssocID="{48FB6CBD-F438-44E3-9EF6-A4F885B4F93E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C69DDEC-98A5-4791-A8CF-936A90B248C3}" type="pres">
      <dgm:prSet presAssocID="{48FB6CBD-F438-44E3-9EF6-A4F885B4F93E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0270B9C1-D8B3-4429-83E4-E2B8DF106D6E}" type="presOf" srcId="{35D49C30-08C4-457E-AD24-2A193F2AB160}" destId="{C10DC6AC-82D8-4335-B276-F2608F37F705}" srcOrd="0" destOrd="0" presId="urn:microsoft.com/office/officeart/2005/8/layout/radial2"/>
    <dgm:cxn modelId="{AFEA2E3B-7CEF-4426-BDAE-AEF427FBCFD1}" type="presOf" srcId="{CD9B39FB-2C8B-4FF7-8FAD-AE3F646DD1A0}" destId="{2C69DDEC-98A5-4791-A8CF-936A90B248C3}" srcOrd="0" destOrd="0" presId="urn:microsoft.com/office/officeart/2005/8/layout/radial2"/>
    <dgm:cxn modelId="{BA6E556F-8D71-4733-8358-44588A619876}" srcId="{02F39B56-345B-4679-9DE1-1312C4BF8401}" destId="{19FDA316-11D1-4E9F-8BD7-FB5C27C47139}" srcOrd="0" destOrd="0" parTransId="{FF4E29FD-9E1F-4618-A0D9-D34DA4CCA145}" sibTransId="{0590D6B5-F87C-4E6A-8D8B-A69BB7089CBF}"/>
    <dgm:cxn modelId="{0F47F977-82AA-4DC7-8C3C-3CF381C832E4}" type="presOf" srcId="{48FB6CBD-F438-44E3-9EF6-A4F885B4F93E}" destId="{6373018C-E7F2-4330-8BAA-B5A13EC338D4}" srcOrd="0" destOrd="0" presId="urn:microsoft.com/office/officeart/2005/8/layout/radial2"/>
    <dgm:cxn modelId="{24EC0DEC-AD69-4C24-A62C-D4FEBC992B74}" type="presOf" srcId="{02F39B56-345B-4679-9DE1-1312C4BF8401}" destId="{6F3DE241-CE0A-485E-90F4-F113AD56AABF}" srcOrd="0" destOrd="0" presId="urn:microsoft.com/office/officeart/2005/8/layout/radial2"/>
    <dgm:cxn modelId="{98AD37B6-A38A-4A58-ACE6-9F2D738B6C0E}" srcId="{48FB6CBD-F438-44E3-9EF6-A4F885B4F93E}" destId="{89ECD9D1-8A1B-4CEF-B7D8-3838EF104BFA}" srcOrd="1" destOrd="0" parTransId="{CB15DDFE-03BA-43E0-A854-509FD9D6A7BD}" sibTransId="{A8528179-C07E-4EE1-98B4-4D970D1E618B}"/>
    <dgm:cxn modelId="{415D7BA3-4B74-450E-AA11-EE240B971E6C}" srcId="{02F39B56-345B-4679-9DE1-1312C4BF8401}" destId="{48FB6CBD-F438-44E3-9EF6-A4F885B4F93E}" srcOrd="1" destOrd="0" parTransId="{35D49C30-08C4-457E-AD24-2A193F2AB160}" sibTransId="{0DD78CF5-C9DE-4756-9648-0CA5AE33E898}"/>
    <dgm:cxn modelId="{1CF36065-5A1A-43D0-8FD9-5C4A994ECFDF}" srcId="{19FDA316-11D1-4E9F-8BD7-FB5C27C47139}" destId="{EC121A02-30A2-4E5F-A3AB-0A9E3B5EE59A}" srcOrd="0" destOrd="0" parTransId="{F5AC629B-AD12-4F6E-9C86-48DD18135E05}" sibTransId="{7C3A35C9-5821-4AD3-AF8D-0FE6790E0231}"/>
    <dgm:cxn modelId="{8E5A4851-35AC-4468-A4CD-E4377E442678}" type="presOf" srcId="{19FDA316-11D1-4E9F-8BD7-FB5C27C47139}" destId="{4FAB5A10-6D93-4E79-A069-100C4BC14F55}" srcOrd="0" destOrd="0" presId="urn:microsoft.com/office/officeart/2005/8/layout/radial2"/>
    <dgm:cxn modelId="{0A9F1CCE-C990-4782-9AA0-A182B2D071C2}" srcId="{19FDA316-11D1-4E9F-8BD7-FB5C27C47139}" destId="{90903181-9971-4DC1-98D5-6DCF7420BD82}" srcOrd="1" destOrd="0" parTransId="{2CB703A0-380A-4D82-B9EC-0490B9F71527}" sibTransId="{1A424225-5A19-42B2-83F2-E2763A697AA3}"/>
    <dgm:cxn modelId="{90BCA4A3-7A36-480C-8DC9-0F7ADB92FED3}" type="presOf" srcId="{FF4E29FD-9E1F-4618-A0D9-D34DA4CCA145}" destId="{FC7F7EB9-86A2-4437-88F3-279FF81A017B}" srcOrd="0" destOrd="0" presId="urn:microsoft.com/office/officeart/2005/8/layout/radial2"/>
    <dgm:cxn modelId="{AC8FC967-0CCE-4FB7-A841-FFA460ECEDC4}" type="presOf" srcId="{89ECD9D1-8A1B-4CEF-B7D8-3838EF104BFA}" destId="{2C69DDEC-98A5-4791-A8CF-936A90B248C3}" srcOrd="0" destOrd="1" presId="urn:microsoft.com/office/officeart/2005/8/layout/radial2"/>
    <dgm:cxn modelId="{0389EF26-41CC-4C2F-9C3B-129B634EA23A}" type="presOf" srcId="{EC121A02-30A2-4E5F-A3AB-0A9E3B5EE59A}" destId="{2E22552E-8BBD-4743-A286-704EACF81F66}" srcOrd="0" destOrd="0" presId="urn:microsoft.com/office/officeart/2005/8/layout/radial2"/>
    <dgm:cxn modelId="{49004823-A062-47B8-922D-00D269B51AC4}" type="presOf" srcId="{90903181-9971-4DC1-98D5-6DCF7420BD82}" destId="{2E22552E-8BBD-4743-A286-704EACF81F66}" srcOrd="0" destOrd="1" presId="urn:microsoft.com/office/officeart/2005/8/layout/radial2"/>
    <dgm:cxn modelId="{33FC7861-2EC1-43CF-A404-F82AB2F04211}" srcId="{48FB6CBD-F438-44E3-9EF6-A4F885B4F93E}" destId="{CD9B39FB-2C8B-4FF7-8FAD-AE3F646DD1A0}" srcOrd="0" destOrd="0" parTransId="{E5DDDE40-3825-4D24-BF48-F3F8B8104615}" sibTransId="{2E175343-93C3-42DD-BA1F-7D9717558E76}"/>
    <dgm:cxn modelId="{FC121603-CAB8-41A8-A544-A2817AAD9ED0}" type="presParOf" srcId="{6F3DE241-CE0A-485E-90F4-F113AD56AABF}" destId="{0D6E4CCF-44F3-452D-A3E7-0A0B3D8A0452}" srcOrd="0" destOrd="0" presId="urn:microsoft.com/office/officeart/2005/8/layout/radial2"/>
    <dgm:cxn modelId="{DB16C69A-07AB-482A-AFA3-BEDCE13D2D8D}" type="presParOf" srcId="{0D6E4CCF-44F3-452D-A3E7-0A0B3D8A0452}" destId="{ABA78644-E9F4-41BD-8506-59BE65A239CA}" srcOrd="0" destOrd="0" presId="urn:microsoft.com/office/officeart/2005/8/layout/radial2"/>
    <dgm:cxn modelId="{B44D0603-7A69-4C04-8640-DC23A20DC909}" type="presParOf" srcId="{ABA78644-E9F4-41BD-8506-59BE65A239CA}" destId="{DD1D734E-04B2-4825-B0FE-30307C37044D}" srcOrd="0" destOrd="0" presId="urn:microsoft.com/office/officeart/2005/8/layout/radial2"/>
    <dgm:cxn modelId="{C8C2D4DE-18F4-451F-98D6-0E1B0BED566A}" type="presParOf" srcId="{ABA78644-E9F4-41BD-8506-59BE65A239CA}" destId="{CDA12BD5-0C2B-4243-BDB3-9BB0B23D4277}" srcOrd="1" destOrd="0" presId="urn:microsoft.com/office/officeart/2005/8/layout/radial2"/>
    <dgm:cxn modelId="{7B69BE4D-BA3A-4D86-9552-34275A6C4959}" type="presParOf" srcId="{0D6E4CCF-44F3-452D-A3E7-0A0B3D8A0452}" destId="{FC7F7EB9-86A2-4437-88F3-279FF81A017B}" srcOrd="1" destOrd="0" presId="urn:microsoft.com/office/officeart/2005/8/layout/radial2"/>
    <dgm:cxn modelId="{4A0C0A3F-D3AC-4DF6-A73D-E89F78E18ADF}" type="presParOf" srcId="{0D6E4CCF-44F3-452D-A3E7-0A0B3D8A0452}" destId="{DC386D7C-1CB9-4985-B9D2-B8CAB350A704}" srcOrd="2" destOrd="0" presId="urn:microsoft.com/office/officeart/2005/8/layout/radial2"/>
    <dgm:cxn modelId="{BF2BDF77-C458-45BF-8320-C0D1CED4867A}" type="presParOf" srcId="{DC386D7C-1CB9-4985-B9D2-B8CAB350A704}" destId="{4FAB5A10-6D93-4E79-A069-100C4BC14F55}" srcOrd="0" destOrd="0" presId="urn:microsoft.com/office/officeart/2005/8/layout/radial2"/>
    <dgm:cxn modelId="{BC6B834A-45FC-4720-9245-5E8B1DF9549C}" type="presParOf" srcId="{DC386D7C-1CB9-4985-B9D2-B8CAB350A704}" destId="{2E22552E-8BBD-4743-A286-704EACF81F66}" srcOrd="1" destOrd="0" presId="urn:microsoft.com/office/officeart/2005/8/layout/radial2"/>
    <dgm:cxn modelId="{B3B64440-3362-4E4E-B34A-028027B2E00D}" type="presParOf" srcId="{0D6E4CCF-44F3-452D-A3E7-0A0B3D8A0452}" destId="{C10DC6AC-82D8-4335-B276-F2608F37F705}" srcOrd="3" destOrd="0" presId="urn:microsoft.com/office/officeart/2005/8/layout/radial2"/>
    <dgm:cxn modelId="{EACBDD7F-AFF4-4EDC-846F-51F2A04A99AC}" type="presParOf" srcId="{0D6E4CCF-44F3-452D-A3E7-0A0B3D8A0452}" destId="{CF6B74E2-FABD-4633-824A-732E9D4210AD}" srcOrd="4" destOrd="0" presId="urn:microsoft.com/office/officeart/2005/8/layout/radial2"/>
    <dgm:cxn modelId="{88BC0C8C-D299-42D5-B578-2CE75740EDFC}" type="presParOf" srcId="{CF6B74E2-FABD-4633-824A-732E9D4210AD}" destId="{6373018C-E7F2-4330-8BAA-B5A13EC338D4}" srcOrd="0" destOrd="0" presId="urn:microsoft.com/office/officeart/2005/8/layout/radial2"/>
    <dgm:cxn modelId="{2B178913-D4A7-4766-9FCA-71D701CD0EED}" type="presParOf" srcId="{CF6B74E2-FABD-4633-824A-732E9D4210AD}" destId="{2C69DDEC-98A5-4791-A8CF-936A90B248C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753E15-F39C-43DD-91A3-518F5C45FE8A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247546F6-340F-4146-90C1-F9D214CE4F1E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164611EF-2203-4D39-8925-19053D67436B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881267AC-BC94-442E-8E5C-2901B4A48E9A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5DDE5661-4814-484C-BA45-16A2165E0FED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E095CAC9-4A5E-4C14-9A7B-2A15F88E74B3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E601640-911A-4EEC-AF6C-0207C6C0B13A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DFF314F9-737C-407E-87EE-CC2B74F7986F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9CC850DF-5053-4A75-8D93-42CA1B020D7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86726F-5E80-4E6D-ACCA-A41B4A9E952C}">
      <dsp:nvSpPr>
        <dsp:cNvPr id="0" name=""/>
        <dsp:cNvSpPr/>
      </dsp:nvSpPr>
      <dsp:spPr>
        <a:xfrm>
          <a:off x="5573" y="1342488"/>
          <a:ext cx="3063023" cy="2595281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3E935238-23FD-401B-AC38-6A783142B1A1}">
      <dsp:nvSpPr>
        <dsp:cNvPr id="0" name=""/>
        <dsp:cNvSpPr/>
      </dsp:nvSpPr>
      <dsp:spPr>
        <a:xfrm>
          <a:off x="3034674" y="1728191"/>
          <a:ext cx="1009068" cy="15117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dirty="0" smtClean="0"/>
            <a:t>大約</a:t>
          </a:r>
          <a:r>
            <a:rPr lang="en-US" sz="2200" kern="1200" dirty="0" smtClean="0"/>
            <a:t>3</a:t>
          </a:r>
          <a:r>
            <a:rPr lang="zh-TW" sz="2200" kern="1200" dirty="0" smtClean="0"/>
            <a:t>個步伐</a:t>
          </a:r>
          <a:endParaRPr lang="zh-TW" sz="2200" kern="1200" dirty="0"/>
        </a:p>
      </dsp:txBody>
      <dsp:txXfrm>
        <a:off x="3064229" y="1757746"/>
        <a:ext cx="949958" cy="1452594"/>
      </dsp:txXfrm>
    </dsp:sp>
    <dsp:sp modelId="{1ED4262C-75B4-4DB5-B0F9-0CF7474888FA}">
      <dsp:nvSpPr>
        <dsp:cNvPr id="0" name=""/>
        <dsp:cNvSpPr/>
      </dsp:nvSpPr>
      <dsp:spPr>
        <a:xfrm>
          <a:off x="5573" y="847624"/>
          <a:ext cx="3063023" cy="44689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/>
            <a:t>室外至少</a:t>
          </a:r>
          <a:r>
            <a:rPr lang="en-US" sz="1900" kern="1200" smtClean="0"/>
            <a:t>1</a:t>
          </a:r>
          <a:r>
            <a:rPr lang="zh-TW" sz="1900" kern="1200" smtClean="0"/>
            <a:t>公尺</a:t>
          </a:r>
          <a:endParaRPr lang="zh-TW" sz="1900" kern="1200"/>
        </a:p>
      </dsp:txBody>
      <dsp:txXfrm>
        <a:off x="5573" y="847624"/>
        <a:ext cx="3063023" cy="446897"/>
      </dsp:txXfrm>
    </dsp:sp>
    <dsp:sp modelId="{C71E7685-7E48-4126-9D62-C5B59CCB597A}">
      <dsp:nvSpPr>
        <dsp:cNvPr id="0" name=""/>
        <dsp:cNvSpPr/>
      </dsp:nvSpPr>
      <dsp:spPr>
        <a:xfrm>
          <a:off x="4426714" y="1342488"/>
          <a:ext cx="3063023" cy="2595281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75C576F-DDB8-4234-A497-356C72814326}">
      <dsp:nvSpPr>
        <dsp:cNvPr id="0" name=""/>
        <dsp:cNvSpPr/>
      </dsp:nvSpPr>
      <dsp:spPr>
        <a:xfrm>
          <a:off x="7397699" y="1685735"/>
          <a:ext cx="831900" cy="15526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dirty="0" smtClean="0"/>
            <a:t>大約手臂的兩倍長</a:t>
          </a:r>
          <a:endParaRPr lang="zh-TW" sz="2200" kern="1200" dirty="0"/>
        </a:p>
      </dsp:txBody>
      <dsp:txXfrm>
        <a:off x="7422065" y="1710101"/>
        <a:ext cx="783168" cy="1503924"/>
      </dsp:txXfrm>
    </dsp:sp>
    <dsp:sp modelId="{96B1B885-6B4E-46FB-A9BA-497C5695C2E7}">
      <dsp:nvSpPr>
        <dsp:cNvPr id="0" name=""/>
        <dsp:cNvSpPr/>
      </dsp:nvSpPr>
      <dsp:spPr>
        <a:xfrm>
          <a:off x="4426714" y="847624"/>
          <a:ext cx="3063023" cy="44689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/>
            <a:t>室內至少</a:t>
          </a:r>
          <a:r>
            <a:rPr lang="en-US" sz="1900" kern="1200" smtClean="0"/>
            <a:t>1.5</a:t>
          </a:r>
          <a:r>
            <a:rPr lang="zh-TW" sz="1900" kern="1200" smtClean="0"/>
            <a:t>公尺</a:t>
          </a:r>
          <a:endParaRPr lang="zh-TW" sz="1900" kern="1200"/>
        </a:p>
      </dsp:txBody>
      <dsp:txXfrm>
        <a:off x="4426714" y="847624"/>
        <a:ext cx="3063023" cy="4468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0DC6AC-82D8-4335-B276-F2608F37F705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7F7EB9-86A2-4437-88F3-279FF81A017B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A12BD5-0C2B-4243-BDB3-9BB0B23D4277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FAB5A10-6D93-4E79-A069-100C4BC14F55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2E22552E-8BBD-4743-A286-704EACF81F66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6373018C-E7F2-4330-8BAA-B5A13EC338D4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2C69DDEC-98A5-4791-A8CF-936A90B248C3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2000">
              <a:schemeClr val="bg1"/>
            </a:gs>
            <a:gs pos="71000">
              <a:srgbClr val="FEB0FE"/>
            </a:gs>
            <a:gs pos="100000">
              <a:srgbClr val="FED1FE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strike="noStrike" kern="1200">
          <a:solidFill>
            <a:srgbClr val="7030A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清松手寫體1" panose="00000500000000000000" pitchFamily="2" charset="-120"/>
          <a:ea typeface="清松手寫體1" panose="00000500000000000000" pitchFamily="2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700" y="2204864"/>
            <a:ext cx="5400600" cy="3971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97715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7432510"/>
              </p:ext>
            </p:extLst>
          </p:nvPr>
        </p:nvGraphicFramePr>
        <p:xfrm>
          <a:off x="457200" y="1340768"/>
          <a:ext cx="8229600" cy="47853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328781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清松手寫體1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2022-11-28T06:58:27Z</dcterms:modified>
</cp:coreProperties>
</file>