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CCFF"/>
    <a:srgbClr val="CCFFFF"/>
    <a:srgbClr val="CCCCFF"/>
    <a:srgbClr val="99CCFF"/>
    <a:srgbClr val="CC99FF"/>
    <a:srgbClr val="FFFFFF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6B19591-C188-425D-B43E-D1E41A9420FA}" type="doc">
      <dgm:prSet loTypeId="urn:microsoft.com/office/officeart/2005/8/layout/hList7" loCatId="list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25F23E92-A96B-40F2-8B1F-50A7097C2CC5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4D8B03E2-DC1B-4F09-BF4C-96EB34428DBE}" type="parTrans" cxnId="{46038E9A-8CD9-4717-A01D-FE30B23E44F9}">
      <dgm:prSet/>
      <dgm:spPr/>
      <dgm:t>
        <a:bodyPr/>
        <a:lstStyle/>
        <a:p>
          <a:endParaRPr lang="zh-TW" altLang="en-US"/>
        </a:p>
      </dgm:t>
    </dgm:pt>
    <dgm:pt modelId="{E9EB210C-6D75-4BF7-A58A-28E70DFECDDE}" type="sibTrans" cxnId="{46038E9A-8CD9-4717-A01D-FE30B23E44F9}">
      <dgm:prSet/>
      <dgm:spPr/>
      <dgm:t>
        <a:bodyPr/>
        <a:lstStyle/>
        <a:p>
          <a:endParaRPr lang="zh-TW" altLang="en-US"/>
        </a:p>
      </dgm:t>
    </dgm:pt>
    <dgm:pt modelId="{69453C94-0279-4D72-B8E1-C85A3144A82C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EF22D7D8-B0F1-4717-B56C-178F4A8AFF5F}" type="parTrans" cxnId="{C70EB37C-832D-47F6-A022-07630C178A4E}">
      <dgm:prSet/>
      <dgm:spPr/>
      <dgm:t>
        <a:bodyPr/>
        <a:lstStyle/>
        <a:p>
          <a:endParaRPr lang="zh-TW" altLang="en-US"/>
        </a:p>
      </dgm:t>
    </dgm:pt>
    <dgm:pt modelId="{DDB865F1-85E6-4926-9097-A546C673AF15}" type="sibTrans" cxnId="{C70EB37C-832D-47F6-A022-07630C178A4E}">
      <dgm:prSet/>
      <dgm:spPr/>
      <dgm:t>
        <a:bodyPr/>
        <a:lstStyle/>
        <a:p>
          <a:endParaRPr lang="zh-TW" altLang="en-US"/>
        </a:p>
      </dgm:t>
    </dgm:pt>
    <dgm:pt modelId="{1AC238D2-9EF6-4E20-A8EE-DBFDE2891707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2FEEFCEF-7C9D-4B16-9442-CA5F4C9ABBCA}" type="parTrans" cxnId="{58D1C004-6CB7-4197-9113-DED6B05622C8}">
      <dgm:prSet/>
      <dgm:spPr/>
      <dgm:t>
        <a:bodyPr/>
        <a:lstStyle/>
        <a:p>
          <a:endParaRPr lang="zh-TW" altLang="en-US"/>
        </a:p>
      </dgm:t>
    </dgm:pt>
    <dgm:pt modelId="{D6CF810D-6C36-4EFC-A8F0-A5CA8D7090E2}" type="sibTrans" cxnId="{58D1C004-6CB7-4197-9113-DED6B05622C8}">
      <dgm:prSet/>
      <dgm:spPr/>
      <dgm:t>
        <a:bodyPr/>
        <a:lstStyle/>
        <a:p>
          <a:endParaRPr lang="zh-TW" altLang="en-US"/>
        </a:p>
      </dgm:t>
    </dgm:pt>
    <dgm:pt modelId="{7CA4AF91-6487-4715-BA38-FF34E4405AC1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EF0478BB-1862-43E6-9F44-23ECE9A07DA8}" type="parTrans" cxnId="{BB7BFD39-2A43-43AD-9BBE-CC1893F1C24A}">
      <dgm:prSet/>
      <dgm:spPr/>
      <dgm:t>
        <a:bodyPr/>
        <a:lstStyle/>
        <a:p>
          <a:endParaRPr lang="zh-TW" altLang="en-US"/>
        </a:p>
      </dgm:t>
    </dgm:pt>
    <dgm:pt modelId="{96EBD160-0614-4B9D-AE92-8A9BED6743AC}" type="sibTrans" cxnId="{BB7BFD39-2A43-43AD-9BBE-CC1893F1C24A}">
      <dgm:prSet/>
      <dgm:spPr/>
      <dgm:t>
        <a:bodyPr/>
        <a:lstStyle/>
        <a:p>
          <a:endParaRPr lang="zh-TW" altLang="en-US"/>
        </a:p>
      </dgm:t>
    </dgm:pt>
    <dgm:pt modelId="{BA376D9F-0A9E-42EF-895A-CDFAE21E6CB3}" type="pres">
      <dgm:prSet presAssocID="{F6B19591-C188-425D-B43E-D1E41A9420FA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FE3A0DAC-52D3-4BB3-97C8-25F77DE05731}" type="pres">
      <dgm:prSet presAssocID="{F6B19591-C188-425D-B43E-D1E41A9420FA}" presName="fgShape" presStyleLbl="fgShp" presStyleIdx="0" presStyleCnt="1"/>
      <dgm:spPr/>
      <dgm:t>
        <a:bodyPr/>
        <a:lstStyle/>
        <a:p>
          <a:endParaRPr lang="zh-TW" altLang="en-US"/>
        </a:p>
      </dgm:t>
    </dgm:pt>
    <dgm:pt modelId="{8AF03D73-C716-4D89-A7BE-3B5F4F8730EA}" type="pres">
      <dgm:prSet presAssocID="{F6B19591-C188-425D-B43E-D1E41A9420FA}" presName="linComp" presStyleCnt="0"/>
      <dgm:spPr/>
      <dgm:t>
        <a:bodyPr/>
        <a:lstStyle/>
        <a:p>
          <a:endParaRPr lang="zh-TW" altLang="en-US"/>
        </a:p>
      </dgm:t>
    </dgm:pt>
    <dgm:pt modelId="{217C2B18-1A90-4838-BA23-748B14FF9A6F}" type="pres">
      <dgm:prSet presAssocID="{25F23E92-A96B-40F2-8B1F-50A7097C2CC5}" presName="compNode" presStyleCnt="0"/>
      <dgm:spPr/>
      <dgm:t>
        <a:bodyPr/>
        <a:lstStyle/>
        <a:p>
          <a:endParaRPr lang="zh-TW" altLang="en-US"/>
        </a:p>
      </dgm:t>
    </dgm:pt>
    <dgm:pt modelId="{0A21C73E-27B8-4156-BF7F-56048A41F9C8}" type="pres">
      <dgm:prSet presAssocID="{25F23E92-A96B-40F2-8B1F-50A7097C2CC5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65BC1EA2-1D0A-4087-B07E-978688A24BBF}" type="pres">
      <dgm:prSet presAssocID="{25F23E92-A96B-40F2-8B1F-50A7097C2CC5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C47C196-B19D-47DC-B56D-7AA02FDBC1E9}" type="pres">
      <dgm:prSet presAssocID="{25F23E92-A96B-40F2-8B1F-50A7097C2CC5}" presName="invisiNode" presStyleLbl="node1" presStyleIdx="0" presStyleCnt="4"/>
      <dgm:spPr/>
      <dgm:t>
        <a:bodyPr/>
        <a:lstStyle/>
        <a:p>
          <a:endParaRPr lang="zh-TW" altLang="en-US"/>
        </a:p>
      </dgm:t>
    </dgm:pt>
    <dgm:pt modelId="{CFE6D3DE-672B-4E20-9679-5F9EDECC10CA}" type="pres">
      <dgm:prSet presAssocID="{25F23E92-A96B-40F2-8B1F-50A7097C2CC5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5F93C3E3-F322-4A5B-93F4-E2FB3B0294D8}" type="pres">
      <dgm:prSet presAssocID="{E9EB210C-6D75-4BF7-A58A-28E70DFECDDE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D002A30F-B761-47D0-8189-30395C7FD189}" type="pres">
      <dgm:prSet presAssocID="{69453C94-0279-4D72-B8E1-C85A3144A82C}" presName="compNode" presStyleCnt="0"/>
      <dgm:spPr/>
      <dgm:t>
        <a:bodyPr/>
        <a:lstStyle/>
        <a:p>
          <a:endParaRPr lang="zh-TW" altLang="en-US"/>
        </a:p>
      </dgm:t>
    </dgm:pt>
    <dgm:pt modelId="{2ADD9B51-F666-4B2E-A3AE-44D643BDCA17}" type="pres">
      <dgm:prSet presAssocID="{69453C94-0279-4D72-B8E1-C85A3144A82C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FE7EAF8F-543C-45D0-81BF-CC6B69B7EDED}" type="pres">
      <dgm:prSet presAssocID="{69453C94-0279-4D72-B8E1-C85A3144A82C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8FDA10D-92B3-41C8-BF1D-9EBC657B5691}" type="pres">
      <dgm:prSet presAssocID="{69453C94-0279-4D72-B8E1-C85A3144A82C}" presName="invisiNode" presStyleLbl="node1" presStyleIdx="1" presStyleCnt="4"/>
      <dgm:spPr/>
      <dgm:t>
        <a:bodyPr/>
        <a:lstStyle/>
        <a:p>
          <a:endParaRPr lang="zh-TW" altLang="en-US"/>
        </a:p>
      </dgm:t>
    </dgm:pt>
    <dgm:pt modelId="{917589C5-184D-48C0-86D3-5173DF59B315}" type="pres">
      <dgm:prSet presAssocID="{69453C94-0279-4D72-B8E1-C85A3144A82C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C4207844-CFC0-4F82-B391-4083A503DA8B}" type="pres">
      <dgm:prSet presAssocID="{DDB865F1-85E6-4926-9097-A546C673AF15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C4ACDF2F-D46D-4B5C-AB2E-8A599650086D}" type="pres">
      <dgm:prSet presAssocID="{1AC238D2-9EF6-4E20-A8EE-DBFDE2891707}" presName="compNode" presStyleCnt="0"/>
      <dgm:spPr/>
      <dgm:t>
        <a:bodyPr/>
        <a:lstStyle/>
        <a:p>
          <a:endParaRPr lang="zh-TW" altLang="en-US"/>
        </a:p>
      </dgm:t>
    </dgm:pt>
    <dgm:pt modelId="{2BC4C3BE-DB1C-47A0-B20F-B32DAEA29BAE}" type="pres">
      <dgm:prSet presAssocID="{1AC238D2-9EF6-4E20-A8EE-DBFDE2891707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DA761209-A372-478C-A093-3BE24AFA8E67}" type="pres">
      <dgm:prSet presAssocID="{1AC238D2-9EF6-4E20-A8EE-DBFDE2891707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CBC9A8E-2BA0-4563-B261-440BBED8776E}" type="pres">
      <dgm:prSet presAssocID="{1AC238D2-9EF6-4E20-A8EE-DBFDE2891707}" presName="invisiNode" presStyleLbl="node1" presStyleIdx="2" presStyleCnt="4"/>
      <dgm:spPr/>
      <dgm:t>
        <a:bodyPr/>
        <a:lstStyle/>
        <a:p>
          <a:endParaRPr lang="zh-TW" altLang="en-US"/>
        </a:p>
      </dgm:t>
    </dgm:pt>
    <dgm:pt modelId="{BF507AC9-F09D-416D-8880-101DBC8E66A0}" type="pres">
      <dgm:prSet presAssocID="{1AC238D2-9EF6-4E20-A8EE-DBFDE2891707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CFE8E63F-9334-454C-92E8-6B892F4B44DA}" type="pres">
      <dgm:prSet presAssocID="{D6CF810D-6C36-4EFC-A8F0-A5CA8D7090E2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2E1BB20B-7E9B-4E23-BA41-790A61A06957}" type="pres">
      <dgm:prSet presAssocID="{7CA4AF91-6487-4715-BA38-FF34E4405AC1}" presName="compNode" presStyleCnt="0"/>
      <dgm:spPr/>
      <dgm:t>
        <a:bodyPr/>
        <a:lstStyle/>
        <a:p>
          <a:endParaRPr lang="zh-TW" altLang="en-US"/>
        </a:p>
      </dgm:t>
    </dgm:pt>
    <dgm:pt modelId="{5D22B69D-5935-44AA-AF7F-EC28DC30A73D}" type="pres">
      <dgm:prSet presAssocID="{7CA4AF91-6487-4715-BA38-FF34E4405AC1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E8BC53AC-700A-4896-91A5-EAEF37C38A8A}" type="pres">
      <dgm:prSet presAssocID="{7CA4AF91-6487-4715-BA38-FF34E4405AC1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A24ED3A-53E3-4574-920A-DFEBFF7FB87F}" type="pres">
      <dgm:prSet presAssocID="{7CA4AF91-6487-4715-BA38-FF34E4405AC1}" presName="invisiNode" presStyleLbl="node1" presStyleIdx="3" presStyleCnt="4"/>
      <dgm:spPr/>
      <dgm:t>
        <a:bodyPr/>
        <a:lstStyle/>
        <a:p>
          <a:endParaRPr lang="zh-TW" altLang="en-US"/>
        </a:p>
      </dgm:t>
    </dgm:pt>
    <dgm:pt modelId="{9B16CAEC-94FD-4B31-8669-7A78E036F9DA}" type="pres">
      <dgm:prSet presAssocID="{7CA4AF91-6487-4715-BA38-FF34E4405AC1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58D1C004-6CB7-4197-9113-DED6B05622C8}" srcId="{F6B19591-C188-425D-B43E-D1E41A9420FA}" destId="{1AC238D2-9EF6-4E20-A8EE-DBFDE2891707}" srcOrd="2" destOrd="0" parTransId="{2FEEFCEF-7C9D-4B16-9442-CA5F4C9ABBCA}" sibTransId="{D6CF810D-6C36-4EFC-A8F0-A5CA8D7090E2}"/>
    <dgm:cxn modelId="{2AC79932-73C7-45F9-84B1-ACFC4C4F19BD}" type="presOf" srcId="{1AC238D2-9EF6-4E20-A8EE-DBFDE2891707}" destId="{2BC4C3BE-DB1C-47A0-B20F-B32DAEA29BAE}" srcOrd="0" destOrd="0" presId="urn:microsoft.com/office/officeart/2005/8/layout/hList7"/>
    <dgm:cxn modelId="{4E30FB61-417E-4DF9-B924-CD1AB082901E}" type="presOf" srcId="{D6CF810D-6C36-4EFC-A8F0-A5CA8D7090E2}" destId="{CFE8E63F-9334-454C-92E8-6B892F4B44DA}" srcOrd="0" destOrd="0" presId="urn:microsoft.com/office/officeart/2005/8/layout/hList7"/>
    <dgm:cxn modelId="{07173FA5-E83A-44AE-92E4-08A2BC6D1B45}" type="presOf" srcId="{7CA4AF91-6487-4715-BA38-FF34E4405AC1}" destId="{E8BC53AC-700A-4896-91A5-EAEF37C38A8A}" srcOrd="1" destOrd="0" presId="urn:microsoft.com/office/officeart/2005/8/layout/hList7"/>
    <dgm:cxn modelId="{4217B033-87E3-4A41-9F2B-161FA5BB6ADF}" type="presOf" srcId="{69453C94-0279-4D72-B8E1-C85A3144A82C}" destId="{2ADD9B51-F666-4B2E-A3AE-44D643BDCA17}" srcOrd="0" destOrd="0" presId="urn:microsoft.com/office/officeart/2005/8/layout/hList7"/>
    <dgm:cxn modelId="{83E67695-2BC6-450F-805B-C19EC05E029D}" type="presOf" srcId="{69453C94-0279-4D72-B8E1-C85A3144A82C}" destId="{FE7EAF8F-543C-45D0-81BF-CC6B69B7EDED}" srcOrd="1" destOrd="0" presId="urn:microsoft.com/office/officeart/2005/8/layout/hList7"/>
    <dgm:cxn modelId="{C70EB37C-832D-47F6-A022-07630C178A4E}" srcId="{F6B19591-C188-425D-B43E-D1E41A9420FA}" destId="{69453C94-0279-4D72-B8E1-C85A3144A82C}" srcOrd="1" destOrd="0" parTransId="{EF22D7D8-B0F1-4717-B56C-178F4A8AFF5F}" sibTransId="{DDB865F1-85E6-4926-9097-A546C673AF15}"/>
    <dgm:cxn modelId="{46038E9A-8CD9-4717-A01D-FE30B23E44F9}" srcId="{F6B19591-C188-425D-B43E-D1E41A9420FA}" destId="{25F23E92-A96B-40F2-8B1F-50A7097C2CC5}" srcOrd="0" destOrd="0" parTransId="{4D8B03E2-DC1B-4F09-BF4C-96EB34428DBE}" sibTransId="{E9EB210C-6D75-4BF7-A58A-28E70DFECDDE}"/>
    <dgm:cxn modelId="{E553CEE6-AC0B-42E8-9B60-3822523CE4CA}" type="presOf" srcId="{25F23E92-A96B-40F2-8B1F-50A7097C2CC5}" destId="{0A21C73E-27B8-4156-BF7F-56048A41F9C8}" srcOrd="0" destOrd="0" presId="urn:microsoft.com/office/officeart/2005/8/layout/hList7"/>
    <dgm:cxn modelId="{CA7CB342-961B-4565-89EE-3DE5FC4146D1}" type="presOf" srcId="{E9EB210C-6D75-4BF7-A58A-28E70DFECDDE}" destId="{5F93C3E3-F322-4A5B-93F4-E2FB3B0294D8}" srcOrd="0" destOrd="0" presId="urn:microsoft.com/office/officeart/2005/8/layout/hList7"/>
    <dgm:cxn modelId="{53A3A123-B935-4AE9-AD37-B903D316743D}" type="presOf" srcId="{DDB865F1-85E6-4926-9097-A546C673AF15}" destId="{C4207844-CFC0-4F82-B391-4083A503DA8B}" srcOrd="0" destOrd="0" presId="urn:microsoft.com/office/officeart/2005/8/layout/hList7"/>
    <dgm:cxn modelId="{A08AF53B-D598-44A5-BFBD-451D9958CAE4}" type="presOf" srcId="{F6B19591-C188-425D-B43E-D1E41A9420FA}" destId="{BA376D9F-0A9E-42EF-895A-CDFAE21E6CB3}" srcOrd="0" destOrd="0" presId="urn:microsoft.com/office/officeart/2005/8/layout/hList7"/>
    <dgm:cxn modelId="{C67EFAEC-C1D1-444C-86FA-B85A096B921C}" type="presOf" srcId="{1AC238D2-9EF6-4E20-A8EE-DBFDE2891707}" destId="{DA761209-A372-478C-A093-3BE24AFA8E67}" srcOrd="1" destOrd="0" presId="urn:microsoft.com/office/officeart/2005/8/layout/hList7"/>
    <dgm:cxn modelId="{3328AF6C-D455-4A92-A2CB-DB2C530355D2}" type="presOf" srcId="{25F23E92-A96B-40F2-8B1F-50A7097C2CC5}" destId="{65BC1EA2-1D0A-4087-B07E-978688A24BBF}" srcOrd="1" destOrd="0" presId="urn:microsoft.com/office/officeart/2005/8/layout/hList7"/>
    <dgm:cxn modelId="{D2BCD3BA-20B4-4C00-BBB6-58506D67D1CD}" type="presOf" srcId="{7CA4AF91-6487-4715-BA38-FF34E4405AC1}" destId="{5D22B69D-5935-44AA-AF7F-EC28DC30A73D}" srcOrd="0" destOrd="0" presId="urn:microsoft.com/office/officeart/2005/8/layout/hList7"/>
    <dgm:cxn modelId="{BB7BFD39-2A43-43AD-9BBE-CC1893F1C24A}" srcId="{F6B19591-C188-425D-B43E-D1E41A9420FA}" destId="{7CA4AF91-6487-4715-BA38-FF34E4405AC1}" srcOrd="3" destOrd="0" parTransId="{EF0478BB-1862-43E6-9F44-23ECE9A07DA8}" sibTransId="{96EBD160-0614-4B9D-AE92-8A9BED6743AC}"/>
    <dgm:cxn modelId="{737D1FD2-EF74-413D-84C7-68076BDCD6A6}" type="presParOf" srcId="{BA376D9F-0A9E-42EF-895A-CDFAE21E6CB3}" destId="{FE3A0DAC-52D3-4BB3-97C8-25F77DE05731}" srcOrd="0" destOrd="0" presId="urn:microsoft.com/office/officeart/2005/8/layout/hList7"/>
    <dgm:cxn modelId="{4CE28155-CCDC-4390-BDE4-A1E1C4289C51}" type="presParOf" srcId="{BA376D9F-0A9E-42EF-895A-CDFAE21E6CB3}" destId="{8AF03D73-C716-4D89-A7BE-3B5F4F8730EA}" srcOrd="1" destOrd="0" presId="urn:microsoft.com/office/officeart/2005/8/layout/hList7"/>
    <dgm:cxn modelId="{43210DB0-F0CC-40B4-9985-CEABCF70F5CD}" type="presParOf" srcId="{8AF03D73-C716-4D89-A7BE-3B5F4F8730EA}" destId="{217C2B18-1A90-4838-BA23-748B14FF9A6F}" srcOrd="0" destOrd="0" presId="urn:microsoft.com/office/officeart/2005/8/layout/hList7"/>
    <dgm:cxn modelId="{F40D5DE7-F002-4CBE-A520-225E44EF929E}" type="presParOf" srcId="{217C2B18-1A90-4838-BA23-748B14FF9A6F}" destId="{0A21C73E-27B8-4156-BF7F-56048A41F9C8}" srcOrd="0" destOrd="0" presId="urn:microsoft.com/office/officeart/2005/8/layout/hList7"/>
    <dgm:cxn modelId="{C9EA6402-6BEC-4274-8B49-F254C9A32250}" type="presParOf" srcId="{217C2B18-1A90-4838-BA23-748B14FF9A6F}" destId="{65BC1EA2-1D0A-4087-B07E-978688A24BBF}" srcOrd="1" destOrd="0" presId="urn:microsoft.com/office/officeart/2005/8/layout/hList7"/>
    <dgm:cxn modelId="{49126802-0AC3-4A32-9989-E01F957184AF}" type="presParOf" srcId="{217C2B18-1A90-4838-BA23-748B14FF9A6F}" destId="{9C47C196-B19D-47DC-B56D-7AA02FDBC1E9}" srcOrd="2" destOrd="0" presId="urn:microsoft.com/office/officeart/2005/8/layout/hList7"/>
    <dgm:cxn modelId="{28EC85A1-06CC-472E-A67D-A5EE5D55B8AC}" type="presParOf" srcId="{217C2B18-1A90-4838-BA23-748B14FF9A6F}" destId="{CFE6D3DE-672B-4E20-9679-5F9EDECC10CA}" srcOrd="3" destOrd="0" presId="urn:microsoft.com/office/officeart/2005/8/layout/hList7"/>
    <dgm:cxn modelId="{83802391-B48B-4825-8B61-531418F1E060}" type="presParOf" srcId="{8AF03D73-C716-4D89-A7BE-3B5F4F8730EA}" destId="{5F93C3E3-F322-4A5B-93F4-E2FB3B0294D8}" srcOrd="1" destOrd="0" presId="urn:microsoft.com/office/officeart/2005/8/layout/hList7"/>
    <dgm:cxn modelId="{D1B16084-6702-449D-A994-84B7D8E2069B}" type="presParOf" srcId="{8AF03D73-C716-4D89-A7BE-3B5F4F8730EA}" destId="{D002A30F-B761-47D0-8189-30395C7FD189}" srcOrd="2" destOrd="0" presId="urn:microsoft.com/office/officeart/2005/8/layout/hList7"/>
    <dgm:cxn modelId="{3C6A1366-B190-44CD-9354-098A9D62F5FF}" type="presParOf" srcId="{D002A30F-B761-47D0-8189-30395C7FD189}" destId="{2ADD9B51-F666-4B2E-A3AE-44D643BDCA17}" srcOrd="0" destOrd="0" presId="urn:microsoft.com/office/officeart/2005/8/layout/hList7"/>
    <dgm:cxn modelId="{7BB9F02F-C81B-4735-A64B-CB33715B5B3A}" type="presParOf" srcId="{D002A30F-B761-47D0-8189-30395C7FD189}" destId="{FE7EAF8F-543C-45D0-81BF-CC6B69B7EDED}" srcOrd="1" destOrd="0" presId="urn:microsoft.com/office/officeart/2005/8/layout/hList7"/>
    <dgm:cxn modelId="{70E35AAB-0869-4F69-8312-5E465A4428D7}" type="presParOf" srcId="{D002A30F-B761-47D0-8189-30395C7FD189}" destId="{88FDA10D-92B3-41C8-BF1D-9EBC657B5691}" srcOrd="2" destOrd="0" presId="urn:microsoft.com/office/officeart/2005/8/layout/hList7"/>
    <dgm:cxn modelId="{34CD8309-3F55-41D0-9E2B-B3EEB7BB11C1}" type="presParOf" srcId="{D002A30F-B761-47D0-8189-30395C7FD189}" destId="{917589C5-184D-48C0-86D3-5173DF59B315}" srcOrd="3" destOrd="0" presId="urn:microsoft.com/office/officeart/2005/8/layout/hList7"/>
    <dgm:cxn modelId="{75D3CE54-8836-4F6E-89A9-2549E946A2CC}" type="presParOf" srcId="{8AF03D73-C716-4D89-A7BE-3B5F4F8730EA}" destId="{C4207844-CFC0-4F82-B391-4083A503DA8B}" srcOrd="3" destOrd="0" presId="urn:microsoft.com/office/officeart/2005/8/layout/hList7"/>
    <dgm:cxn modelId="{97610D85-7F36-4A8A-B3FF-3F1C066C6A72}" type="presParOf" srcId="{8AF03D73-C716-4D89-A7BE-3B5F4F8730EA}" destId="{C4ACDF2F-D46D-4B5C-AB2E-8A599650086D}" srcOrd="4" destOrd="0" presId="urn:microsoft.com/office/officeart/2005/8/layout/hList7"/>
    <dgm:cxn modelId="{815C88AB-FF15-44C6-9E30-FD13B2AE0356}" type="presParOf" srcId="{C4ACDF2F-D46D-4B5C-AB2E-8A599650086D}" destId="{2BC4C3BE-DB1C-47A0-B20F-B32DAEA29BAE}" srcOrd="0" destOrd="0" presId="urn:microsoft.com/office/officeart/2005/8/layout/hList7"/>
    <dgm:cxn modelId="{75A99944-8BF0-4DBF-BF2F-20DD01737877}" type="presParOf" srcId="{C4ACDF2F-D46D-4B5C-AB2E-8A599650086D}" destId="{DA761209-A372-478C-A093-3BE24AFA8E67}" srcOrd="1" destOrd="0" presId="urn:microsoft.com/office/officeart/2005/8/layout/hList7"/>
    <dgm:cxn modelId="{E7FEA5D8-1681-4BDC-9668-9AA2406A22CB}" type="presParOf" srcId="{C4ACDF2F-D46D-4B5C-AB2E-8A599650086D}" destId="{DCBC9A8E-2BA0-4563-B261-440BBED8776E}" srcOrd="2" destOrd="0" presId="urn:microsoft.com/office/officeart/2005/8/layout/hList7"/>
    <dgm:cxn modelId="{A2A9C1F3-DD19-4B92-85CF-620BC9A9729C}" type="presParOf" srcId="{C4ACDF2F-D46D-4B5C-AB2E-8A599650086D}" destId="{BF507AC9-F09D-416D-8880-101DBC8E66A0}" srcOrd="3" destOrd="0" presId="urn:microsoft.com/office/officeart/2005/8/layout/hList7"/>
    <dgm:cxn modelId="{7753E9EF-FC34-4912-829A-A916AEF50020}" type="presParOf" srcId="{8AF03D73-C716-4D89-A7BE-3B5F4F8730EA}" destId="{CFE8E63F-9334-454C-92E8-6B892F4B44DA}" srcOrd="5" destOrd="0" presId="urn:microsoft.com/office/officeart/2005/8/layout/hList7"/>
    <dgm:cxn modelId="{59ED4950-36CA-4ADC-9081-807EFE0A9732}" type="presParOf" srcId="{8AF03D73-C716-4D89-A7BE-3B5F4F8730EA}" destId="{2E1BB20B-7E9B-4E23-BA41-790A61A06957}" srcOrd="6" destOrd="0" presId="urn:microsoft.com/office/officeart/2005/8/layout/hList7"/>
    <dgm:cxn modelId="{7D2B3835-37F0-4E41-9E92-E051FF413D54}" type="presParOf" srcId="{2E1BB20B-7E9B-4E23-BA41-790A61A06957}" destId="{5D22B69D-5935-44AA-AF7F-EC28DC30A73D}" srcOrd="0" destOrd="0" presId="urn:microsoft.com/office/officeart/2005/8/layout/hList7"/>
    <dgm:cxn modelId="{34F2E59B-5EA7-49C1-A3B9-B06E9E3A7B4F}" type="presParOf" srcId="{2E1BB20B-7E9B-4E23-BA41-790A61A06957}" destId="{E8BC53AC-700A-4896-91A5-EAEF37C38A8A}" srcOrd="1" destOrd="0" presId="urn:microsoft.com/office/officeart/2005/8/layout/hList7"/>
    <dgm:cxn modelId="{D7D97A7D-9781-4513-B719-8966529ABAFE}" type="presParOf" srcId="{2E1BB20B-7E9B-4E23-BA41-790A61A06957}" destId="{2A24ED3A-53E3-4574-920A-DFEBFF7FB87F}" srcOrd="2" destOrd="0" presId="urn:microsoft.com/office/officeart/2005/8/layout/hList7"/>
    <dgm:cxn modelId="{20735C06-F039-41DE-9DFE-7B51442FCD68}" type="presParOf" srcId="{2E1BB20B-7E9B-4E23-BA41-790A61A06957}" destId="{9B16CAEC-94FD-4B31-8669-7A78E036F9DA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3CC64C8-7871-4890-80CF-74993F814060}" type="doc">
      <dgm:prSet loTypeId="urn:microsoft.com/office/officeart/2008/layout/TitledPictureBlocks" loCatId="picture" qsTypeId="urn:microsoft.com/office/officeart/2005/8/quickstyle/3d4" qsCatId="3D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276A13E0-14DF-4C89-9CDD-6E65EF3AF9BB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DA3B183D-9996-4D98-96DD-2CE8EBA390BB}" type="parTrans" cxnId="{1C4B7754-4F19-49B5-A2D3-B743D38431A0}">
      <dgm:prSet/>
      <dgm:spPr/>
      <dgm:t>
        <a:bodyPr/>
        <a:lstStyle/>
        <a:p>
          <a:endParaRPr lang="zh-TW" altLang="en-US"/>
        </a:p>
      </dgm:t>
    </dgm:pt>
    <dgm:pt modelId="{BD01CA9C-CA48-49CD-8397-D6F3DD54AEC0}" type="sibTrans" cxnId="{1C4B7754-4F19-49B5-A2D3-B743D38431A0}">
      <dgm:prSet/>
      <dgm:spPr/>
      <dgm:t>
        <a:bodyPr/>
        <a:lstStyle/>
        <a:p>
          <a:endParaRPr lang="zh-TW" altLang="en-US"/>
        </a:p>
      </dgm:t>
    </dgm:pt>
    <dgm:pt modelId="{0F9A192D-B3AA-43A3-BB84-BA780694603A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6A8D1A0C-7801-474B-9DA9-96F40E2C606F}" type="parTrans" cxnId="{6389C3DB-AE92-40B5-BC31-988942147782}">
      <dgm:prSet/>
      <dgm:spPr/>
      <dgm:t>
        <a:bodyPr/>
        <a:lstStyle/>
        <a:p>
          <a:endParaRPr lang="zh-TW" altLang="en-US"/>
        </a:p>
      </dgm:t>
    </dgm:pt>
    <dgm:pt modelId="{B2496142-762F-4016-A761-93386E40266A}" type="sibTrans" cxnId="{6389C3DB-AE92-40B5-BC31-988942147782}">
      <dgm:prSet/>
      <dgm:spPr/>
      <dgm:t>
        <a:bodyPr/>
        <a:lstStyle/>
        <a:p>
          <a:endParaRPr lang="zh-TW" altLang="en-US"/>
        </a:p>
      </dgm:t>
    </dgm:pt>
    <dgm:pt modelId="{91997EED-8106-4FF7-91B5-2D0EC51620F3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22CCC0DC-FEF9-4884-8D41-5DE79DCAB05C}" type="parTrans" cxnId="{24CEF400-3230-4F74-8D82-361A6834AB9C}">
      <dgm:prSet/>
      <dgm:spPr/>
      <dgm:t>
        <a:bodyPr/>
        <a:lstStyle/>
        <a:p>
          <a:endParaRPr lang="zh-TW" altLang="en-US"/>
        </a:p>
      </dgm:t>
    </dgm:pt>
    <dgm:pt modelId="{8A61866F-EE81-4A08-909A-74911BD5FCAE}" type="sibTrans" cxnId="{24CEF400-3230-4F74-8D82-361A6834AB9C}">
      <dgm:prSet/>
      <dgm:spPr/>
      <dgm:t>
        <a:bodyPr/>
        <a:lstStyle/>
        <a:p>
          <a:endParaRPr lang="zh-TW" altLang="en-US"/>
        </a:p>
      </dgm:t>
    </dgm:pt>
    <dgm:pt modelId="{AF065E33-242A-43CC-87AF-368B8168D2DB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E4BAE0AC-13E7-425E-96F3-CAB602935B7C}" type="parTrans" cxnId="{CDEB86EA-A64F-4935-AB26-A69564202FC6}">
      <dgm:prSet/>
      <dgm:spPr/>
      <dgm:t>
        <a:bodyPr/>
        <a:lstStyle/>
        <a:p>
          <a:endParaRPr lang="zh-TW" altLang="en-US"/>
        </a:p>
      </dgm:t>
    </dgm:pt>
    <dgm:pt modelId="{B2DD0324-0E8D-44A0-B381-D79586BF31C7}" type="sibTrans" cxnId="{CDEB86EA-A64F-4935-AB26-A69564202FC6}">
      <dgm:prSet/>
      <dgm:spPr/>
      <dgm:t>
        <a:bodyPr/>
        <a:lstStyle/>
        <a:p>
          <a:endParaRPr lang="zh-TW" altLang="en-US"/>
        </a:p>
      </dgm:t>
    </dgm:pt>
    <dgm:pt modelId="{5121E146-66A4-4E50-A77A-61B7D2D04FD4}" type="pres">
      <dgm:prSet presAssocID="{B3CC64C8-7871-4890-80CF-74993F814060}" presName="rootNode" presStyleCnt="0">
        <dgm:presLayoutVars>
          <dgm:chMax/>
          <dgm:chPref/>
          <dgm:dir/>
          <dgm:animLvl val="lvl"/>
        </dgm:presLayoutVars>
      </dgm:prSet>
      <dgm:spPr/>
    </dgm:pt>
    <dgm:pt modelId="{8D361B74-BC4C-4EC6-94DE-E8E17F4D6DF3}" type="pres">
      <dgm:prSet presAssocID="{276A13E0-14DF-4C89-9CDD-6E65EF3AF9BB}" presName="composite" presStyleCnt="0"/>
      <dgm:spPr/>
    </dgm:pt>
    <dgm:pt modelId="{3DF3247C-C14E-48DA-93BD-C948DC26F9A8}" type="pres">
      <dgm:prSet presAssocID="{276A13E0-14DF-4C89-9CDD-6E65EF3AF9BB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0287A06A-61D6-4B7B-8776-200F7DE75FBA}" type="pres">
      <dgm:prSet presAssocID="{276A13E0-14DF-4C89-9CDD-6E65EF3AF9BB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4035F617-1A84-4344-97AC-FBE5240125D4}" type="pres">
      <dgm:prSet presAssocID="{276A13E0-14DF-4C89-9CDD-6E65EF3AF9BB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083DFE2A-6896-4DC6-8AA1-821BA8896594}" type="pres">
      <dgm:prSet presAssocID="{BD01CA9C-CA48-49CD-8397-D6F3DD54AEC0}" presName="sibTrans" presStyleCnt="0"/>
      <dgm:spPr/>
    </dgm:pt>
    <dgm:pt modelId="{DC687546-78D3-4455-AD11-3F78209F44DE}" type="pres">
      <dgm:prSet presAssocID="{91997EED-8106-4FF7-91B5-2D0EC51620F3}" presName="composite" presStyleCnt="0"/>
      <dgm:spPr/>
    </dgm:pt>
    <dgm:pt modelId="{D6B17B3F-D21C-4972-BA03-986A877C5DBE}" type="pres">
      <dgm:prSet presAssocID="{91997EED-8106-4FF7-91B5-2D0EC51620F3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80667E1C-F825-4FFA-92CF-170D262606AB}" type="pres">
      <dgm:prSet presAssocID="{91997EED-8106-4FF7-91B5-2D0EC51620F3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2A8F8165-541E-4ACF-AC66-597C4EF1D776}" type="pres">
      <dgm:prSet presAssocID="{91997EED-8106-4FF7-91B5-2D0EC51620F3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0726AF75-1FE4-4AED-92CD-78A39F5C9950}" type="presOf" srcId="{276A13E0-14DF-4C89-9CDD-6E65EF3AF9BB}" destId="{3DF3247C-C14E-48DA-93BD-C948DC26F9A8}" srcOrd="0" destOrd="0" presId="urn:microsoft.com/office/officeart/2008/layout/TitledPictureBlocks"/>
    <dgm:cxn modelId="{7EAC9E63-229D-4D81-BB3E-6C23D071B6C8}" type="presOf" srcId="{AF065E33-242A-43CC-87AF-368B8168D2DB}" destId="{2A8F8165-541E-4ACF-AC66-597C4EF1D776}" srcOrd="0" destOrd="0" presId="urn:microsoft.com/office/officeart/2008/layout/TitledPictureBlocks"/>
    <dgm:cxn modelId="{CDEB86EA-A64F-4935-AB26-A69564202FC6}" srcId="{91997EED-8106-4FF7-91B5-2D0EC51620F3}" destId="{AF065E33-242A-43CC-87AF-368B8168D2DB}" srcOrd="0" destOrd="0" parTransId="{E4BAE0AC-13E7-425E-96F3-CAB602935B7C}" sibTransId="{B2DD0324-0E8D-44A0-B381-D79586BF31C7}"/>
    <dgm:cxn modelId="{9F420435-F1CE-49FA-BC4F-49CC1D98A58C}" type="presOf" srcId="{91997EED-8106-4FF7-91B5-2D0EC51620F3}" destId="{D6B17B3F-D21C-4972-BA03-986A877C5DBE}" srcOrd="0" destOrd="0" presId="urn:microsoft.com/office/officeart/2008/layout/TitledPictureBlocks"/>
    <dgm:cxn modelId="{1C4B7754-4F19-49B5-A2D3-B743D38431A0}" srcId="{B3CC64C8-7871-4890-80CF-74993F814060}" destId="{276A13E0-14DF-4C89-9CDD-6E65EF3AF9BB}" srcOrd="0" destOrd="0" parTransId="{DA3B183D-9996-4D98-96DD-2CE8EBA390BB}" sibTransId="{BD01CA9C-CA48-49CD-8397-D6F3DD54AEC0}"/>
    <dgm:cxn modelId="{D95045C5-2A82-4669-B29F-9230AA6E7676}" type="presOf" srcId="{B3CC64C8-7871-4890-80CF-74993F814060}" destId="{5121E146-66A4-4E50-A77A-61B7D2D04FD4}" srcOrd="0" destOrd="0" presId="urn:microsoft.com/office/officeart/2008/layout/TitledPictureBlocks"/>
    <dgm:cxn modelId="{24CEF400-3230-4F74-8D82-361A6834AB9C}" srcId="{B3CC64C8-7871-4890-80CF-74993F814060}" destId="{91997EED-8106-4FF7-91B5-2D0EC51620F3}" srcOrd="1" destOrd="0" parTransId="{22CCC0DC-FEF9-4884-8D41-5DE79DCAB05C}" sibTransId="{8A61866F-EE81-4A08-909A-74911BD5FCAE}"/>
    <dgm:cxn modelId="{7061E732-01DF-47AC-9A89-9862E46C10A6}" type="presOf" srcId="{0F9A192D-B3AA-43A3-BB84-BA780694603A}" destId="{4035F617-1A84-4344-97AC-FBE5240125D4}" srcOrd="0" destOrd="0" presId="urn:microsoft.com/office/officeart/2008/layout/TitledPictureBlocks"/>
    <dgm:cxn modelId="{6389C3DB-AE92-40B5-BC31-988942147782}" srcId="{276A13E0-14DF-4C89-9CDD-6E65EF3AF9BB}" destId="{0F9A192D-B3AA-43A3-BB84-BA780694603A}" srcOrd="0" destOrd="0" parTransId="{6A8D1A0C-7801-474B-9DA9-96F40E2C606F}" sibTransId="{B2496142-762F-4016-A761-93386E40266A}"/>
    <dgm:cxn modelId="{2F43EFB9-3551-42CA-91B5-A3B1C19F0C12}" type="presParOf" srcId="{5121E146-66A4-4E50-A77A-61B7D2D04FD4}" destId="{8D361B74-BC4C-4EC6-94DE-E8E17F4D6DF3}" srcOrd="0" destOrd="0" presId="urn:microsoft.com/office/officeart/2008/layout/TitledPictureBlocks"/>
    <dgm:cxn modelId="{36D9827D-A8E5-4799-832E-295146CE341F}" type="presParOf" srcId="{8D361B74-BC4C-4EC6-94DE-E8E17F4D6DF3}" destId="{3DF3247C-C14E-48DA-93BD-C948DC26F9A8}" srcOrd="0" destOrd="0" presId="urn:microsoft.com/office/officeart/2008/layout/TitledPictureBlocks"/>
    <dgm:cxn modelId="{6CBDA5B1-C3B3-4095-B6BE-0D579BC2538A}" type="presParOf" srcId="{8D361B74-BC4C-4EC6-94DE-E8E17F4D6DF3}" destId="{0287A06A-61D6-4B7B-8776-200F7DE75FBA}" srcOrd="1" destOrd="0" presId="urn:microsoft.com/office/officeart/2008/layout/TitledPictureBlocks"/>
    <dgm:cxn modelId="{F4205EB3-5777-4CBC-9C7F-1AAD75A2152C}" type="presParOf" srcId="{8D361B74-BC4C-4EC6-94DE-E8E17F4D6DF3}" destId="{4035F617-1A84-4344-97AC-FBE5240125D4}" srcOrd="2" destOrd="0" presId="urn:microsoft.com/office/officeart/2008/layout/TitledPictureBlocks"/>
    <dgm:cxn modelId="{EA32BDE9-F85E-4FF9-8C2A-A5B28FB5AA0F}" type="presParOf" srcId="{5121E146-66A4-4E50-A77A-61B7D2D04FD4}" destId="{083DFE2A-6896-4DC6-8AA1-821BA8896594}" srcOrd="1" destOrd="0" presId="urn:microsoft.com/office/officeart/2008/layout/TitledPictureBlocks"/>
    <dgm:cxn modelId="{3E420E66-2174-4740-8CD1-B4E26188DA9D}" type="presParOf" srcId="{5121E146-66A4-4E50-A77A-61B7D2D04FD4}" destId="{DC687546-78D3-4455-AD11-3F78209F44DE}" srcOrd="2" destOrd="0" presId="urn:microsoft.com/office/officeart/2008/layout/TitledPictureBlocks"/>
    <dgm:cxn modelId="{40432989-6863-4FDA-9759-3FBC9998A3EE}" type="presParOf" srcId="{DC687546-78D3-4455-AD11-3F78209F44DE}" destId="{D6B17B3F-D21C-4972-BA03-986A877C5DBE}" srcOrd="0" destOrd="0" presId="urn:microsoft.com/office/officeart/2008/layout/TitledPictureBlocks"/>
    <dgm:cxn modelId="{405BBA63-04FE-4586-9740-95AECC236913}" type="presParOf" srcId="{DC687546-78D3-4455-AD11-3F78209F44DE}" destId="{80667E1C-F825-4FFA-92CF-170D262606AB}" srcOrd="1" destOrd="0" presId="urn:microsoft.com/office/officeart/2008/layout/TitledPictureBlocks"/>
    <dgm:cxn modelId="{16C8730B-2BE7-40FE-8D32-4A4D22CE3B70}" type="presParOf" srcId="{DC687546-78D3-4455-AD11-3F78209F44DE}" destId="{2A8F8165-541E-4ACF-AC66-597C4EF1D776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6A5C588-C2DB-41BC-81AE-E4E2B4AB1CE3}" type="doc">
      <dgm:prSet loTypeId="urn:microsoft.com/office/officeart/2005/8/layout/radial2" loCatId="relationship" qsTypeId="urn:microsoft.com/office/officeart/2005/8/quickstyle/simple3" qsCatId="simple" csTypeId="urn:microsoft.com/office/officeart/2005/8/colors/colorful3" csCatId="colorful" phldr="1"/>
      <dgm:spPr/>
      <dgm:t>
        <a:bodyPr/>
        <a:lstStyle/>
        <a:p>
          <a:endParaRPr lang="zh-TW" altLang="en-US"/>
        </a:p>
      </dgm:t>
    </dgm:pt>
    <dgm:pt modelId="{B0188138-4914-4E19-8A43-80F1B0A7AFA1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</dgm:pt>
    <dgm:pt modelId="{E4BD8A36-C536-46F1-956A-D3C85AEA441D}" type="parTrans" cxnId="{EE11FC6F-E14B-4CB6-9467-93E1438C6E85}">
      <dgm:prSet/>
      <dgm:spPr/>
      <dgm:t>
        <a:bodyPr/>
        <a:lstStyle/>
        <a:p>
          <a:endParaRPr lang="zh-TW" altLang="en-US"/>
        </a:p>
      </dgm:t>
    </dgm:pt>
    <dgm:pt modelId="{C0F986ED-3C62-407C-A9BE-D5E69C96FCBE}" type="sibTrans" cxnId="{EE11FC6F-E14B-4CB6-9467-93E1438C6E85}">
      <dgm:prSet/>
      <dgm:spPr/>
      <dgm:t>
        <a:bodyPr/>
        <a:lstStyle/>
        <a:p>
          <a:endParaRPr lang="zh-TW" altLang="en-US"/>
        </a:p>
      </dgm:t>
    </dgm:pt>
    <dgm:pt modelId="{72910A96-E628-475A-93D8-D2A4029434F7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B63DA327-4224-44F1-A6E2-54AEA318A3DF}" type="parTrans" cxnId="{279D43C3-ECCD-40DA-B890-8669F8D930D9}">
      <dgm:prSet/>
      <dgm:spPr/>
      <dgm:t>
        <a:bodyPr/>
        <a:lstStyle/>
        <a:p>
          <a:endParaRPr lang="zh-TW" altLang="en-US"/>
        </a:p>
      </dgm:t>
    </dgm:pt>
    <dgm:pt modelId="{636DC305-75E4-49E9-BA91-4BD7A9DAEE51}" type="sibTrans" cxnId="{279D43C3-ECCD-40DA-B890-8669F8D930D9}">
      <dgm:prSet/>
      <dgm:spPr/>
      <dgm:t>
        <a:bodyPr/>
        <a:lstStyle/>
        <a:p>
          <a:endParaRPr lang="zh-TW" altLang="en-US"/>
        </a:p>
      </dgm:t>
    </dgm:pt>
    <dgm:pt modelId="{5FF67774-E25A-4F1A-A552-77D9FB97042E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C2A6ECA6-C2C9-46F6-9017-A6279835DF37}" type="parTrans" cxnId="{A668679B-E13A-4526-8006-CD8DEC19085A}">
      <dgm:prSet/>
      <dgm:spPr/>
      <dgm:t>
        <a:bodyPr/>
        <a:lstStyle/>
        <a:p>
          <a:endParaRPr lang="zh-TW" altLang="en-US"/>
        </a:p>
      </dgm:t>
    </dgm:pt>
    <dgm:pt modelId="{A3409588-173F-4FFB-AF1C-65A7BE705E09}" type="sibTrans" cxnId="{A668679B-E13A-4526-8006-CD8DEC19085A}">
      <dgm:prSet/>
      <dgm:spPr/>
      <dgm:t>
        <a:bodyPr/>
        <a:lstStyle/>
        <a:p>
          <a:endParaRPr lang="zh-TW" altLang="en-US"/>
        </a:p>
      </dgm:t>
    </dgm:pt>
    <dgm:pt modelId="{99C51997-751F-44EE-B722-D47486E153FA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4FFB6425-A4C3-45C6-89FF-8370453FF6E1}" type="parTrans" cxnId="{208AA4BB-AEC7-47F1-A114-F24167B52586}">
      <dgm:prSet/>
      <dgm:spPr/>
      <dgm:t>
        <a:bodyPr/>
        <a:lstStyle/>
        <a:p>
          <a:endParaRPr lang="zh-TW" altLang="en-US"/>
        </a:p>
      </dgm:t>
    </dgm:pt>
    <dgm:pt modelId="{657F7796-0EA9-4C12-83F7-BA488063D3FF}" type="sibTrans" cxnId="{208AA4BB-AEC7-47F1-A114-F24167B52586}">
      <dgm:prSet/>
      <dgm:spPr/>
      <dgm:t>
        <a:bodyPr/>
        <a:lstStyle/>
        <a:p>
          <a:endParaRPr lang="zh-TW" altLang="en-US"/>
        </a:p>
      </dgm:t>
    </dgm:pt>
    <dgm:pt modelId="{42EB90B9-A868-4927-AB27-17935F1F7A1C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06D725EA-AB39-4031-AC5A-30F7D138EDCD}" type="parTrans" cxnId="{D1F0FD68-9B0B-4570-A216-D8A5A889BA5D}">
      <dgm:prSet/>
      <dgm:spPr/>
      <dgm:t>
        <a:bodyPr/>
        <a:lstStyle/>
        <a:p>
          <a:endParaRPr lang="zh-TW" altLang="en-US"/>
        </a:p>
      </dgm:t>
    </dgm:pt>
    <dgm:pt modelId="{23248A77-FF70-4763-9EDD-D8A5C84CA0F2}" type="sibTrans" cxnId="{D1F0FD68-9B0B-4570-A216-D8A5A889BA5D}">
      <dgm:prSet/>
      <dgm:spPr/>
      <dgm:t>
        <a:bodyPr/>
        <a:lstStyle/>
        <a:p>
          <a:endParaRPr lang="zh-TW" altLang="en-US"/>
        </a:p>
      </dgm:t>
    </dgm:pt>
    <dgm:pt modelId="{EA1038A9-61DF-42AB-B9EF-65E005FE4178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55F6543D-5950-4360-9ABF-B21311B8E952}" type="parTrans" cxnId="{0922CDBB-1E4D-4D6C-B1B1-42B069EAB44D}">
      <dgm:prSet/>
      <dgm:spPr/>
      <dgm:t>
        <a:bodyPr/>
        <a:lstStyle/>
        <a:p>
          <a:endParaRPr lang="zh-TW" altLang="en-US"/>
        </a:p>
      </dgm:t>
    </dgm:pt>
    <dgm:pt modelId="{3BC23948-4F87-44DA-847B-C206B0692447}" type="sibTrans" cxnId="{0922CDBB-1E4D-4D6C-B1B1-42B069EAB44D}">
      <dgm:prSet/>
      <dgm:spPr/>
      <dgm:t>
        <a:bodyPr/>
        <a:lstStyle/>
        <a:p>
          <a:endParaRPr lang="zh-TW" altLang="en-US"/>
        </a:p>
      </dgm:t>
    </dgm:pt>
    <dgm:pt modelId="{1CA03846-CDF8-4BD0-A6B2-4FA9927D579E}" type="pres">
      <dgm:prSet presAssocID="{C6A5C588-C2DB-41BC-81AE-E4E2B4AB1CE3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466B76C5-0567-49CF-ABC0-04FE49AF8EA4}" type="pres">
      <dgm:prSet presAssocID="{C6A5C588-C2DB-41BC-81AE-E4E2B4AB1CE3}" presName="cycle" presStyleCnt="0"/>
      <dgm:spPr/>
    </dgm:pt>
    <dgm:pt modelId="{5CCEB58A-D55C-4423-A288-521E627999CF}" type="pres">
      <dgm:prSet presAssocID="{C6A5C588-C2DB-41BC-81AE-E4E2B4AB1CE3}" presName="centerShape" presStyleCnt="0"/>
      <dgm:spPr/>
    </dgm:pt>
    <dgm:pt modelId="{D82C07B4-2F56-4C61-96C7-AEE52DC2AF6C}" type="pres">
      <dgm:prSet presAssocID="{C6A5C588-C2DB-41BC-81AE-E4E2B4AB1CE3}" presName="connSite" presStyleLbl="node1" presStyleIdx="0" presStyleCnt="3"/>
      <dgm:spPr/>
    </dgm:pt>
    <dgm:pt modelId="{C7E07D34-EBBA-49C3-8D52-9EB2C5EC0108}" type="pres">
      <dgm:prSet presAssocID="{C6A5C588-C2DB-41BC-81AE-E4E2B4AB1CE3}" presName="visible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8B99EE1E-82F0-403F-9133-1B46E8910689}" type="pres">
      <dgm:prSet presAssocID="{E4BD8A36-C536-46F1-956A-D3C85AEA441D}" presName="Name25" presStyleLbl="parChTrans1D1" presStyleIdx="0" presStyleCnt="2"/>
      <dgm:spPr/>
    </dgm:pt>
    <dgm:pt modelId="{34C35342-6B6A-4DB9-A54E-7549E7346AC1}" type="pres">
      <dgm:prSet presAssocID="{B0188138-4914-4E19-8A43-80F1B0A7AFA1}" presName="node" presStyleCnt="0"/>
      <dgm:spPr/>
    </dgm:pt>
    <dgm:pt modelId="{50B3255B-46BF-41B1-B01C-D07FDFFBFA89}" type="pres">
      <dgm:prSet presAssocID="{B0188138-4914-4E19-8A43-80F1B0A7AFA1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81D5F046-008C-4719-A982-185644936920}" type="pres">
      <dgm:prSet presAssocID="{B0188138-4914-4E19-8A43-80F1B0A7AFA1}" presName="childNode" presStyleLbl="revTx" presStyleIdx="0" presStyleCnt="2">
        <dgm:presLayoutVars>
          <dgm:bulletEnabled val="1"/>
        </dgm:presLayoutVars>
      </dgm:prSet>
      <dgm:spPr/>
    </dgm:pt>
    <dgm:pt modelId="{66BE96D0-D2B7-4D93-A4E9-8B0593C7AEAB}" type="pres">
      <dgm:prSet presAssocID="{4FFB6425-A4C3-45C6-89FF-8370453FF6E1}" presName="Name25" presStyleLbl="parChTrans1D1" presStyleIdx="1" presStyleCnt="2"/>
      <dgm:spPr/>
    </dgm:pt>
    <dgm:pt modelId="{B0C6A0CC-5E3C-4854-996D-419EF4A5D364}" type="pres">
      <dgm:prSet presAssocID="{99C51997-751F-44EE-B722-D47486E153FA}" presName="node" presStyleCnt="0"/>
      <dgm:spPr/>
    </dgm:pt>
    <dgm:pt modelId="{59774F15-346A-4FF3-8E85-4EE947900F79}" type="pres">
      <dgm:prSet presAssocID="{99C51997-751F-44EE-B722-D47486E153FA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F7BCEECA-CAE8-48FF-8A75-6C85215B84F9}" type="pres">
      <dgm:prSet presAssocID="{99C51997-751F-44EE-B722-D47486E153FA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A668679B-E13A-4526-8006-CD8DEC19085A}" srcId="{B0188138-4914-4E19-8A43-80F1B0A7AFA1}" destId="{5FF67774-E25A-4F1A-A552-77D9FB97042E}" srcOrd="1" destOrd="0" parTransId="{C2A6ECA6-C2C9-46F6-9017-A6279835DF37}" sibTransId="{A3409588-173F-4FFB-AF1C-65A7BE705E09}"/>
    <dgm:cxn modelId="{EE11FC6F-E14B-4CB6-9467-93E1438C6E85}" srcId="{C6A5C588-C2DB-41BC-81AE-E4E2B4AB1CE3}" destId="{B0188138-4914-4E19-8A43-80F1B0A7AFA1}" srcOrd="0" destOrd="0" parTransId="{E4BD8A36-C536-46F1-956A-D3C85AEA441D}" sibTransId="{C0F986ED-3C62-407C-A9BE-D5E69C96FCBE}"/>
    <dgm:cxn modelId="{0922CDBB-1E4D-4D6C-B1B1-42B069EAB44D}" srcId="{99C51997-751F-44EE-B722-D47486E153FA}" destId="{EA1038A9-61DF-42AB-B9EF-65E005FE4178}" srcOrd="1" destOrd="0" parTransId="{55F6543D-5950-4360-9ABF-B21311B8E952}" sibTransId="{3BC23948-4F87-44DA-847B-C206B0692447}"/>
    <dgm:cxn modelId="{D1F0FD68-9B0B-4570-A216-D8A5A889BA5D}" srcId="{99C51997-751F-44EE-B722-D47486E153FA}" destId="{42EB90B9-A868-4927-AB27-17935F1F7A1C}" srcOrd="0" destOrd="0" parTransId="{06D725EA-AB39-4031-AC5A-30F7D138EDCD}" sibTransId="{23248A77-FF70-4763-9EDD-D8A5C84CA0F2}"/>
    <dgm:cxn modelId="{159C09CE-2393-4041-8687-A5B6CBC2705C}" type="presOf" srcId="{99C51997-751F-44EE-B722-D47486E153FA}" destId="{59774F15-346A-4FF3-8E85-4EE947900F79}" srcOrd="0" destOrd="0" presId="urn:microsoft.com/office/officeart/2005/8/layout/radial2"/>
    <dgm:cxn modelId="{034ED97A-06C5-4319-A3B3-CC66F51EF040}" type="presOf" srcId="{4FFB6425-A4C3-45C6-89FF-8370453FF6E1}" destId="{66BE96D0-D2B7-4D93-A4E9-8B0593C7AEAB}" srcOrd="0" destOrd="0" presId="urn:microsoft.com/office/officeart/2005/8/layout/radial2"/>
    <dgm:cxn modelId="{279D43C3-ECCD-40DA-B890-8669F8D930D9}" srcId="{B0188138-4914-4E19-8A43-80F1B0A7AFA1}" destId="{72910A96-E628-475A-93D8-D2A4029434F7}" srcOrd="0" destOrd="0" parTransId="{B63DA327-4224-44F1-A6E2-54AEA318A3DF}" sibTransId="{636DC305-75E4-49E9-BA91-4BD7A9DAEE51}"/>
    <dgm:cxn modelId="{891A6A20-BA7C-452F-80E2-4DD8238EA927}" type="presOf" srcId="{5FF67774-E25A-4F1A-A552-77D9FB97042E}" destId="{81D5F046-008C-4719-A982-185644936920}" srcOrd="0" destOrd="1" presId="urn:microsoft.com/office/officeart/2005/8/layout/radial2"/>
    <dgm:cxn modelId="{722E0CAD-6CB2-4F23-B6D5-371C36A8FE5B}" type="presOf" srcId="{72910A96-E628-475A-93D8-D2A4029434F7}" destId="{81D5F046-008C-4719-A982-185644936920}" srcOrd="0" destOrd="0" presId="urn:microsoft.com/office/officeart/2005/8/layout/radial2"/>
    <dgm:cxn modelId="{E174D595-4F1B-4F47-957A-3C4885DB3199}" type="presOf" srcId="{C6A5C588-C2DB-41BC-81AE-E4E2B4AB1CE3}" destId="{1CA03846-CDF8-4BD0-A6B2-4FA9927D579E}" srcOrd="0" destOrd="0" presId="urn:microsoft.com/office/officeart/2005/8/layout/radial2"/>
    <dgm:cxn modelId="{10BAC77E-F265-4E03-9572-22C7FA96A8AF}" type="presOf" srcId="{E4BD8A36-C536-46F1-956A-D3C85AEA441D}" destId="{8B99EE1E-82F0-403F-9133-1B46E8910689}" srcOrd="0" destOrd="0" presId="urn:microsoft.com/office/officeart/2005/8/layout/radial2"/>
    <dgm:cxn modelId="{D89824CB-FE28-4E9C-8E79-4730704845A3}" type="presOf" srcId="{42EB90B9-A868-4927-AB27-17935F1F7A1C}" destId="{F7BCEECA-CAE8-48FF-8A75-6C85215B84F9}" srcOrd="0" destOrd="0" presId="urn:microsoft.com/office/officeart/2005/8/layout/radial2"/>
    <dgm:cxn modelId="{402614E0-5539-4806-A1FA-8BAA07CA576C}" type="presOf" srcId="{B0188138-4914-4E19-8A43-80F1B0A7AFA1}" destId="{50B3255B-46BF-41B1-B01C-D07FDFFBFA89}" srcOrd="0" destOrd="0" presId="urn:microsoft.com/office/officeart/2005/8/layout/radial2"/>
    <dgm:cxn modelId="{208AA4BB-AEC7-47F1-A114-F24167B52586}" srcId="{C6A5C588-C2DB-41BC-81AE-E4E2B4AB1CE3}" destId="{99C51997-751F-44EE-B722-D47486E153FA}" srcOrd="1" destOrd="0" parTransId="{4FFB6425-A4C3-45C6-89FF-8370453FF6E1}" sibTransId="{657F7796-0EA9-4C12-83F7-BA488063D3FF}"/>
    <dgm:cxn modelId="{B076C338-89FB-49A0-B8AF-349BF37D3BE0}" type="presOf" srcId="{EA1038A9-61DF-42AB-B9EF-65E005FE4178}" destId="{F7BCEECA-CAE8-48FF-8A75-6C85215B84F9}" srcOrd="0" destOrd="1" presId="urn:microsoft.com/office/officeart/2005/8/layout/radial2"/>
    <dgm:cxn modelId="{A343EE5B-CB22-4031-9DE6-8089A1B8DC88}" type="presParOf" srcId="{1CA03846-CDF8-4BD0-A6B2-4FA9927D579E}" destId="{466B76C5-0567-49CF-ABC0-04FE49AF8EA4}" srcOrd="0" destOrd="0" presId="urn:microsoft.com/office/officeart/2005/8/layout/radial2"/>
    <dgm:cxn modelId="{5443ED4C-44A4-41BD-815B-FEC7EF3C59BB}" type="presParOf" srcId="{466B76C5-0567-49CF-ABC0-04FE49AF8EA4}" destId="{5CCEB58A-D55C-4423-A288-521E627999CF}" srcOrd="0" destOrd="0" presId="urn:microsoft.com/office/officeart/2005/8/layout/radial2"/>
    <dgm:cxn modelId="{0437C1C7-6B08-45BD-AC41-5A6CF67908B9}" type="presParOf" srcId="{5CCEB58A-D55C-4423-A288-521E627999CF}" destId="{D82C07B4-2F56-4C61-96C7-AEE52DC2AF6C}" srcOrd="0" destOrd="0" presId="urn:microsoft.com/office/officeart/2005/8/layout/radial2"/>
    <dgm:cxn modelId="{FCD264FB-F876-4DF9-A6B4-3E5B47A24CC4}" type="presParOf" srcId="{5CCEB58A-D55C-4423-A288-521E627999CF}" destId="{C7E07D34-EBBA-49C3-8D52-9EB2C5EC0108}" srcOrd="1" destOrd="0" presId="urn:microsoft.com/office/officeart/2005/8/layout/radial2"/>
    <dgm:cxn modelId="{607DB82D-B2A6-4578-B5E6-FA5758D4CFB6}" type="presParOf" srcId="{466B76C5-0567-49CF-ABC0-04FE49AF8EA4}" destId="{8B99EE1E-82F0-403F-9133-1B46E8910689}" srcOrd="1" destOrd="0" presId="urn:microsoft.com/office/officeart/2005/8/layout/radial2"/>
    <dgm:cxn modelId="{0ADA9CDB-35DA-40E5-A527-808DDFB99291}" type="presParOf" srcId="{466B76C5-0567-49CF-ABC0-04FE49AF8EA4}" destId="{34C35342-6B6A-4DB9-A54E-7549E7346AC1}" srcOrd="2" destOrd="0" presId="urn:microsoft.com/office/officeart/2005/8/layout/radial2"/>
    <dgm:cxn modelId="{A4D0C349-348C-40D1-95CD-AA33E9BC619F}" type="presParOf" srcId="{34C35342-6B6A-4DB9-A54E-7549E7346AC1}" destId="{50B3255B-46BF-41B1-B01C-D07FDFFBFA89}" srcOrd="0" destOrd="0" presId="urn:microsoft.com/office/officeart/2005/8/layout/radial2"/>
    <dgm:cxn modelId="{9B5269E1-262A-466A-9ECB-64663196D8D3}" type="presParOf" srcId="{34C35342-6B6A-4DB9-A54E-7549E7346AC1}" destId="{81D5F046-008C-4719-A982-185644936920}" srcOrd="1" destOrd="0" presId="urn:microsoft.com/office/officeart/2005/8/layout/radial2"/>
    <dgm:cxn modelId="{A4A33ABB-68C2-4001-8154-1822D2CA4F22}" type="presParOf" srcId="{466B76C5-0567-49CF-ABC0-04FE49AF8EA4}" destId="{66BE96D0-D2B7-4D93-A4E9-8B0593C7AEAB}" srcOrd="3" destOrd="0" presId="urn:microsoft.com/office/officeart/2005/8/layout/radial2"/>
    <dgm:cxn modelId="{556F3C6F-E043-4243-A1FB-F694E40FA84C}" type="presParOf" srcId="{466B76C5-0567-49CF-ABC0-04FE49AF8EA4}" destId="{B0C6A0CC-5E3C-4854-996D-419EF4A5D364}" srcOrd="4" destOrd="0" presId="urn:microsoft.com/office/officeart/2005/8/layout/radial2"/>
    <dgm:cxn modelId="{7A047975-6EFD-4FDC-AA63-7259983EE040}" type="presParOf" srcId="{B0C6A0CC-5E3C-4854-996D-419EF4A5D364}" destId="{59774F15-346A-4FF3-8E85-4EE947900F79}" srcOrd="0" destOrd="0" presId="urn:microsoft.com/office/officeart/2005/8/layout/radial2"/>
    <dgm:cxn modelId="{1861ABB7-2BD3-473A-9F90-CB74E2975651}" type="presParOf" srcId="{B0C6A0CC-5E3C-4854-996D-419EF4A5D364}" destId="{F7BCEECA-CAE8-48FF-8A75-6C85215B84F9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21C73E-27B8-4156-BF7F-56048A41F9C8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CFE6D3DE-672B-4E20-9679-5F9EDECC10CA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2ADD9B51-F666-4B2E-A3AE-44D643BDCA17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1488257"/>
                <a:satOff val="8966"/>
                <a:lumOff val="719"/>
                <a:alphaOff val="0"/>
                <a:tint val="50000"/>
                <a:satMod val="300000"/>
              </a:schemeClr>
            </a:gs>
            <a:gs pos="35000">
              <a:schemeClr val="accent4">
                <a:hueOff val="-1488257"/>
                <a:satOff val="8966"/>
                <a:lumOff val="719"/>
                <a:alphaOff val="0"/>
                <a:tint val="37000"/>
                <a:satMod val="300000"/>
              </a:schemeClr>
            </a:gs>
            <a:gs pos="100000">
              <a:schemeClr val="accent4">
                <a:hueOff val="-1488257"/>
                <a:satOff val="8966"/>
                <a:lumOff val="719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917589C5-184D-48C0-86D3-5173DF59B315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2BC4C3BE-DB1C-47A0-B20F-B32DAEA29BAE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2976513"/>
                <a:satOff val="17933"/>
                <a:lumOff val="1437"/>
                <a:alphaOff val="0"/>
                <a:tint val="50000"/>
                <a:satMod val="300000"/>
              </a:schemeClr>
            </a:gs>
            <a:gs pos="35000">
              <a:schemeClr val="accent4">
                <a:hueOff val="-2976513"/>
                <a:satOff val="17933"/>
                <a:lumOff val="1437"/>
                <a:alphaOff val="0"/>
                <a:tint val="37000"/>
                <a:satMod val="300000"/>
              </a:schemeClr>
            </a:gs>
            <a:gs pos="100000">
              <a:schemeClr val="accent4">
                <a:hueOff val="-2976513"/>
                <a:satOff val="17933"/>
                <a:lumOff val="1437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BF507AC9-F09D-416D-8880-101DBC8E66A0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5D22B69D-5935-44AA-AF7F-EC28DC30A73D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tint val="50000"/>
                <a:satMod val="300000"/>
              </a:schemeClr>
            </a:gs>
            <a:gs pos="35000">
              <a:schemeClr val="accent4">
                <a:hueOff val="-4464770"/>
                <a:satOff val="26899"/>
                <a:lumOff val="2156"/>
                <a:alphaOff val="0"/>
                <a:tint val="37000"/>
                <a:satMod val="30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9B16CAEC-94FD-4B31-8669-7A78E036F9DA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FE3A0DAC-52D3-4BB3-97C8-25F77DE05731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gradFill rotWithShape="0">
          <a:gsLst>
            <a:gs pos="0">
              <a:schemeClr val="accent4">
                <a:tint val="4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tint val="4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tint val="4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87A06A-61D6-4B7B-8776-200F7DE75FBA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chilly" dir="t"/>
        </a:scene3d>
        <a:sp3d z="-25700" extrusionH="63500" contourW="127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035F617-1A84-4344-97AC-FBE5240125D4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530540" y="1659838"/>
        <a:ext cx="1279639" cy="1335100"/>
      </dsp:txXfrm>
    </dsp:sp>
    <dsp:sp modelId="{3DF3247C-C14E-48DA-93BD-C948DC26F9A8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80667E1C-F825-4FFA-92CF-170D262606AB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chilly" dir="t"/>
        </a:scene3d>
        <a:sp3d z="-25700" extrusionH="63500" contourW="127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A8F8165-541E-4ACF-AC66-597C4EF1D776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6904223" y="1659838"/>
        <a:ext cx="1279639" cy="1335100"/>
      </dsp:txXfrm>
    </dsp:sp>
    <dsp:sp modelId="{D6B17B3F-D21C-4972-BA03-986A877C5DBE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BE96D0-D2B7-4D93-A4E9-8B0593C7AEAB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99EE1E-82F0-403F-9133-1B46E8910689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E07D34-EBBA-49C3-8D52-9EB2C5EC0108}">
      <dsp:nvSpPr>
        <dsp:cNvPr id="0" name=""/>
        <dsp:cNvSpPr/>
      </dsp:nvSpPr>
      <dsp:spPr>
        <a:xfrm>
          <a:off x="358984" y="84249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50B3255B-46BF-41B1-B01C-D07FDFFBFA89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gradFill rotWithShape="0">
          <a:gsLst>
            <a:gs pos="0">
              <a:schemeClr val="accent3">
                <a:hueOff val="5625132"/>
                <a:satOff val="-8440"/>
                <a:lumOff val="-1373"/>
                <a:alphaOff val="0"/>
                <a:tint val="50000"/>
                <a:satMod val="300000"/>
              </a:schemeClr>
            </a:gs>
            <a:gs pos="35000">
              <a:schemeClr val="accent3">
                <a:hueOff val="5625132"/>
                <a:satOff val="-8440"/>
                <a:lumOff val="-1373"/>
                <a:alphaOff val="0"/>
                <a:tint val="37000"/>
                <a:satMod val="300000"/>
              </a:schemeClr>
            </a:gs>
            <a:gs pos="100000">
              <a:schemeClr val="accent3">
                <a:hueOff val="5625132"/>
                <a:satOff val="-8440"/>
                <a:lumOff val="-1373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smtClean="0"/>
            <a:t>衛福部疾管署</a:t>
          </a:r>
          <a:endParaRPr lang="zh-TW" sz="3000" kern="1200"/>
        </a:p>
      </dsp:txBody>
      <dsp:txXfrm>
        <a:off x="3688317" y="249869"/>
        <a:ext cx="1205326" cy="1205326"/>
      </dsp:txXfrm>
    </dsp:sp>
    <dsp:sp modelId="{81D5F046-008C-4719-A982-185644936920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掌握最新疫情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了解防疫議題</a:t>
          </a:r>
          <a:endParaRPr lang="zh-TW" sz="2700" kern="1200" dirty="0"/>
        </a:p>
      </dsp:txBody>
      <dsp:txXfrm>
        <a:off x="5313733" y="238"/>
        <a:ext cx="2556882" cy="1704588"/>
      </dsp:txXfrm>
    </dsp:sp>
    <dsp:sp modelId="{59774F15-346A-4FF3-8E85-4EE947900F79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tint val="50000"/>
                <a:satMod val="300000"/>
              </a:schemeClr>
            </a:gs>
            <a:gs pos="35000">
              <a:schemeClr val="accent3">
                <a:hueOff val="11250264"/>
                <a:satOff val="-16880"/>
                <a:lumOff val="-2745"/>
                <a:alphaOff val="0"/>
                <a:tint val="37000"/>
                <a:satMod val="30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防疫小測驗</a:t>
          </a:r>
          <a:endParaRPr lang="zh-TW" sz="3000" kern="1200" dirty="0"/>
        </a:p>
      </dsp:txBody>
      <dsp:txXfrm>
        <a:off x="3688317" y="3070767"/>
        <a:ext cx="1205326" cy="1205326"/>
      </dsp:txXfrm>
    </dsp:sp>
    <dsp:sp modelId="{F7BCEECA-CAE8-48FF-8A75-6C85215B84F9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你的防疫觀念正確嗎？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擊敗新冠病毒，健康久久！</a:t>
          </a:r>
          <a:endParaRPr lang="zh-TW" sz="2700" kern="1200" dirty="0"/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FF"/>
            </a:gs>
            <a:gs pos="74000">
              <a:srgbClr val="CCCCFF"/>
            </a:gs>
            <a:gs pos="83000">
              <a:srgbClr val="CCFFFF"/>
            </a:gs>
            <a:gs pos="100000">
              <a:srgbClr val="99CCFF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66CCFF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文鼎中圓" panose="020B0609010101010101" pitchFamily="49" charset="-120"/>
          <a:ea typeface="文鼎中圓" panose="020B0609010101010101" pitchFamily="49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rgbClr val="66CCFF"/>
                </a:solidFill>
                <a:latin typeface="+mj-ea"/>
              </a:rPr>
              <a:t>防疫大作戰</a:t>
            </a:r>
            <a:endParaRPr lang="zh-TW" altLang="en-US" sz="4800" dirty="0">
              <a:solidFill>
                <a:srgbClr val="66CCFF"/>
              </a:solidFill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9867" y="2492896"/>
            <a:ext cx="5544265" cy="4077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防疫須知</a:t>
            </a:r>
          </a:p>
        </p:txBody>
      </p:sp>
      <p:graphicFrame>
        <p:nvGraphicFramePr>
          <p:cNvPr id="11" name="內容版面配置區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8574016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34038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737479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1339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文鼎中圓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53</cp:revision>
  <dcterms:created xsi:type="dcterms:W3CDTF">2014-02-08T16:25:00Z</dcterms:created>
  <dcterms:modified xsi:type="dcterms:W3CDTF">2022-11-28T06:58:06Z</dcterms:modified>
</cp:coreProperties>
</file>