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E7EB"/>
    <a:srgbClr val="BCECF2"/>
    <a:srgbClr val="ACF4F8"/>
    <a:srgbClr val="FAF5FD"/>
    <a:srgbClr val="9FE5F3"/>
    <a:srgbClr val="912AD0"/>
    <a:srgbClr val="E31D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77" autoAdjust="0"/>
    <p:restoredTop sz="94333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701270E-EC55-4F33-848C-EB1199B2E13A}" type="doc">
      <dgm:prSet loTypeId="urn:microsoft.com/office/officeart/2005/8/layout/hList7" loCatId="list" qsTypeId="urn:microsoft.com/office/officeart/2005/8/quickstyle/3d2" qsCatId="3D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6F2DFB31-0E50-4BB4-A864-CEFBC699A868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47B65B82-5A05-4551-BFD3-F1B47E0B2DA6}" type="parTrans" cxnId="{4E242A2F-4265-41FC-B882-43B78F85E01E}">
      <dgm:prSet/>
      <dgm:spPr/>
      <dgm:t>
        <a:bodyPr/>
        <a:lstStyle/>
        <a:p>
          <a:endParaRPr lang="zh-TW" altLang="en-US"/>
        </a:p>
      </dgm:t>
    </dgm:pt>
    <dgm:pt modelId="{B3E567B0-0F00-413A-9EED-FB067EE4D619}" type="sibTrans" cxnId="{4E242A2F-4265-41FC-B882-43B78F85E01E}">
      <dgm:prSet/>
      <dgm:spPr/>
      <dgm:t>
        <a:bodyPr/>
        <a:lstStyle/>
        <a:p>
          <a:endParaRPr lang="zh-TW" altLang="en-US"/>
        </a:p>
      </dgm:t>
    </dgm:pt>
    <dgm:pt modelId="{5D8F827B-1581-4DD8-81D9-4A21629F1189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B9D36933-C42A-449B-B5A9-0740562947A3}" type="parTrans" cxnId="{A9F44552-E6D6-413B-B151-F6BB6C812DCD}">
      <dgm:prSet/>
      <dgm:spPr/>
      <dgm:t>
        <a:bodyPr/>
        <a:lstStyle/>
        <a:p>
          <a:endParaRPr lang="zh-TW" altLang="en-US"/>
        </a:p>
      </dgm:t>
    </dgm:pt>
    <dgm:pt modelId="{EFB43312-4DB6-4A46-B1DB-789A58E9435B}" type="sibTrans" cxnId="{A9F44552-E6D6-413B-B151-F6BB6C812DCD}">
      <dgm:prSet/>
      <dgm:spPr/>
      <dgm:t>
        <a:bodyPr/>
        <a:lstStyle/>
        <a:p>
          <a:endParaRPr lang="zh-TW" altLang="en-US"/>
        </a:p>
      </dgm:t>
    </dgm:pt>
    <dgm:pt modelId="{6A368F23-0837-4102-BDD7-59BE2938E4D5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B15D2EAD-7BEC-45A5-B0F2-82F8AB85D83B}" type="parTrans" cxnId="{43EEC69B-BE94-4604-AAEF-02C50282BAB3}">
      <dgm:prSet/>
      <dgm:spPr/>
      <dgm:t>
        <a:bodyPr/>
        <a:lstStyle/>
        <a:p>
          <a:endParaRPr lang="zh-TW" altLang="en-US"/>
        </a:p>
      </dgm:t>
    </dgm:pt>
    <dgm:pt modelId="{BF86E062-3FA2-44E5-90CF-34177FB0FF4F}" type="sibTrans" cxnId="{43EEC69B-BE94-4604-AAEF-02C50282BAB3}">
      <dgm:prSet/>
      <dgm:spPr/>
      <dgm:t>
        <a:bodyPr/>
        <a:lstStyle/>
        <a:p>
          <a:endParaRPr lang="zh-TW" altLang="en-US"/>
        </a:p>
      </dgm:t>
    </dgm:pt>
    <dgm:pt modelId="{22590EF7-591A-4CDF-8BB5-E7A6DF07D813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9544D271-490D-4EAB-8F16-F1993740AD5D}" type="parTrans" cxnId="{B5570272-692A-4B74-A1EC-D4D21FDF9684}">
      <dgm:prSet/>
      <dgm:spPr/>
      <dgm:t>
        <a:bodyPr/>
        <a:lstStyle/>
        <a:p>
          <a:endParaRPr lang="zh-TW" altLang="en-US"/>
        </a:p>
      </dgm:t>
    </dgm:pt>
    <dgm:pt modelId="{DBF82FB1-E040-449C-BF51-92D8EFCE3F27}" type="sibTrans" cxnId="{B5570272-692A-4B74-A1EC-D4D21FDF9684}">
      <dgm:prSet/>
      <dgm:spPr/>
      <dgm:t>
        <a:bodyPr/>
        <a:lstStyle/>
        <a:p>
          <a:endParaRPr lang="zh-TW" altLang="en-US"/>
        </a:p>
      </dgm:t>
    </dgm:pt>
    <dgm:pt modelId="{5243A94A-2873-4EC5-8722-C5CDBAF2B047}" type="pres">
      <dgm:prSet presAssocID="{B701270E-EC55-4F33-848C-EB1199B2E13A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0800E69C-B540-463F-AB7B-58442CFBE9CB}" type="pres">
      <dgm:prSet presAssocID="{B701270E-EC55-4F33-848C-EB1199B2E13A}" presName="fgShape" presStyleLbl="fgShp" presStyleIdx="0" presStyleCnt="1"/>
      <dgm:spPr/>
      <dgm:t>
        <a:bodyPr/>
        <a:lstStyle/>
        <a:p>
          <a:endParaRPr lang="zh-TW" altLang="en-US"/>
        </a:p>
      </dgm:t>
    </dgm:pt>
    <dgm:pt modelId="{02A908B3-154C-4D24-AD27-BCB9125811AB}" type="pres">
      <dgm:prSet presAssocID="{B701270E-EC55-4F33-848C-EB1199B2E13A}" presName="linComp" presStyleCnt="0"/>
      <dgm:spPr/>
      <dgm:t>
        <a:bodyPr/>
        <a:lstStyle/>
        <a:p>
          <a:endParaRPr lang="zh-TW" altLang="en-US"/>
        </a:p>
      </dgm:t>
    </dgm:pt>
    <dgm:pt modelId="{924096DB-D37B-4144-AEE9-5491DE708739}" type="pres">
      <dgm:prSet presAssocID="{6F2DFB31-0E50-4BB4-A864-CEFBC699A868}" presName="compNode" presStyleCnt="0"/>
      <dgm:spPr/>
      <dgm:t>
        <a:bodyPr/>
        <a:lstStyle/>
        <a:p>
          <a:endParaRPr lang="zh-TW" altLang="en-US"/>
        </a:p>
      </dgm:t>
    </dgm:pt>
    <dgm:pt modelId="{D4CDA7BC-0799-44D0-9672-8AE539427B49}" type="pres">
      <dgm:prSet presAssocID="{6F2DFB31-0E50-4BB4-A864-CEFBC699A868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6E674B23-1FDE-4D16-BE22-F85AC7893F55}" type="pres">
      <dgm:prSet presAssocID="{6F2DFB31-0E50-4BB4-A864-CEFBC699A868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09A762F-9F3F-45DB-AC2C-BD5B476F5177}" type="pres">
      <dgm:prSet presAssocID="{6F2DFB31-0E50-4BB4-A864-CEFBC699A868}" presName="invisiNode" presStyleLbl="node1" presStyleIdx="0" presStyleCnt="4"/>
      <dgm:spPr/>
      <dgm:t>
        <a:bodyPr/>
        <a:lstStyle/>
        <a:p>
          <a:endParaRPr lang="zh-TW" altLang="en-US"/>
        </a:p>
      </dgm:t>
    </dgm:pt>
    <dgm:pt modelId="{D5398AD4-6A9B-4251-AF05-7A9358CF9DE2}" type="pres">
      <dgm:prSet presAssocID="{6F2DFB31-0E50-4BB4-A864-CEFBC699A868}" presName="imagNode" presStyleLbl="fgImgPlace1" presStyleIdx="0" presStyleCnt="4" custLinFactNeighborX="-2740" custLinFactNeighborY="109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2FD66CE1-F073-45C1-B689-398632917CFB}" type="pres">
      <dgm:prSet presAssocID="{B3E567B0-0F00-413A-9EED-FB067EE4D619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F3BC8EFD-978B-4FC8-9C2C-CAE450E27FC0}" type="pres">
      <dgm:prSet presAssocID="{5D8F827B-1581-4DD8-81D9-4A21629F1189}" presName="compNode" presStyleCnt="0"/>
      <dgm:spPr/>
      <dgm:t>
        <a:bodyPr/>
        <a:lstStyle/>
        <a:p>
          <a:endParaRPr lang="zh-TW" altLang="en-US"/>
        </a:p>
      </dgm:t>
    </dgm:pt>
    <dgm:pt modelId="{737B8E1C-2FD4-4D8A-9087-1F3B49E4D4B2}" type="pres">
      <dgm:prSet presAssocID="{5D8F827B-1581-4DD8-81D9-4A21629F1189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AE7FED42-CB40-4169-97B0-C73796224729}" type="pres">
      <dgm:prSet presAssocID="{5D8F827B-1581-4DD8-81D9-4A21629F1189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8138F2E-066E-4071-8334-C54AEEF4EE10}" type="pres">
      <dgm:prSet presAssocID="{5D8F827B-1581-4DD8-81D9-4A21629F1189}" presName="invisiNode" presStyleLbl="node1" presStyleIdx="1" presStyleCnt="4"/>
      <dgm:spPr/>
      <dgm:t>
        <a:bodyPr/>
        <a:lstStyle/>
        <a:p>
          <a:endParaRPr lang="zh-TW" altLang="en-US"/>
        </a:p>
      </dgm:t>
    </dgm:pt>
    <dgm:pt modelId="{960006F4-C91A-4C82-9ACC-0726D8504A3D}" type="pres">
      <dgm:prSet presAssocID="{5D8F827B-1581-4DD8-81D9-4A21629F1189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44542D79-E817-4250-8176-7BF2D907CA04}" type="pres">
      <dgm:prSet presAssocID="{EFB43312-4DB6-4A46-B1DB-789A58E9435B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C67B074D-E7BE-4993-9B0B-65B01B2853AF}" type="pres">
      <dgm:prSet presAssocID="{6A368F23-0837-4102-BDD7-59BE2938E4D5}" presName="compNode" presStyleCnt="0"/>
      <dgm:spPr/>
      <dgm:t>
        <a:bodyPr/>
        <a:lstStyle/>
        <a:p>
          <a:endParaRPr lang="zh-TW" altLang="en-US"/>
        </a:p>
      </dgm:t>
    </dgm:pt>
    <dgm:pt modelId="{79D1DF30-B7A9-4AEE-A65A-EB348B787320}" type="pres">
      <dgm:prSet presAssocID="{6A368F23-0837-4102-BDD7-59BE2938E4D5}" presName="bkgdShape" presStyleLbl="node1" presStyleIdx="2" presStyleCnt="4" custLinFactNeighborX="1762"/>
      <dgm:spPr/>
      <dgm:t>
        <a:bodyPr/>
        <a:lstStyle/>
        <a:p>
          <a:endParaRPr lang="zh-TW" altLang="en-US"/>
        </a:p>
      </dgm:t>
    </dgm:pt>
    <dgm:pt modelId="{255CB901-078C-4FDC-A2C2-870D4A487CB7}" type="pres">
      <dgm:prSet presAssocID="{6A368F23-0837-4102-BDD7-59BE2938E4D5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74A295F-BC8E-4A74-BC00-43D6E3DAA588}" type="pres">
      <dgm:prSet presAssocID="{6A368F23-0837-4102-BDD7-59BE2938E4D5}" presName="invisiNode" presStyleLbl="node1" presStyleIdx="2" presStyleCnt="4"/>
      <dgm:spPr/>
      <dgm:t>
        <a:bodyPr/>
        <a:lstStyle/>
        <a:p>
          <a:endParaRPr lang="zh-TW" altLang="en-US"/>
        </a:p>
      </dgm:t>
    </dgm:pt>
    <dgm:pt modelId="{DFE0A090-E147-4A7F-9549-41E6648AC620}" type="pres">
      <dgm:prSet presAssocID="{6A368F23-0837-4102-BDD7-59BE2938E4D5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47777052-7492-40F3-BBF1-32D0DF436179}" type="pres">
      <dgm:prSet presAssocID="{BF86E062-3FA2-44E5-90CF-34177FB0FF4F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274B7024-99D9-4664-B566-E2FAEE05BDE3}" type="pres">
      <dgm:prSet presAssocID="{22590EF7-591A-4CDF-8BB5-E7A6DF07D813}" presName="compNode" presStyleCnt="0"/>
      <dgm:spPr/>
      <dgm:t>
        <a:bodyPr/>
        <a:lstStyle/>
        <a:p>
          <a:endParaRPr lang="zh-TW" altLang="en-US"/>
        </a:p>
      </dgm:t>
    </dgm:pt>
    <dgm:pt modelId="{C681A1FA-63B0-4220-99F1-6E6C7018C1D8}" type="pres">
      <dgm:prSet presAssocID="{22590EF7-591A-4CDF-8BB5-E7A6DF07D813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E8718076-174A-4C65-9CD1-D4C688EAA006}" type="pres">
      <dgm:prSet presAssocID="{22590EF7-591A-4CDF-8BB5-E7A6DF07D813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84FAB82-6486-4DE0-BE4D-A884B5AF72C5}" type="pres">
      <dgm:prSet presAssocID="{22590EF7-591A-4CDF-8BB5-E7A6DF07D813}" presName="invisiNode" presStyleLbl="node1" presStyleIdx="3" presStyleCnt="4"/>
      <dgm:spPr/>
      <dgm:t>
        <a:bodyPr/>
        <a:lstStyle/>
        <a:p>
          <a:endParaRPr lang="zh-TW" altLang="en-US"/>
        </a:p>
      </dgm:t>
    </dgm:pt>
    <dgm:pt modelId="{3A6B685E-FB94-4E51-9597-0DF3FFE27B04}" type="pres">
      <dgm:prSet presAssocID="{22590EF7-591A-4CDF-8BB5-E7A6DF07D813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12404786-FB87-4132-8268-B8105E8718F2}" type="presOf" srcId="{22590EF7-591A-4CDF-8BB5-E7A6DF07D813}" destId="{C681A1FA-63B0-4220-99F1-6E6C7018C1D8}" srcOrd="0" destOrd="0" presId="urn:microsoft.com/office/officeart/2005/8/layout/hList7"/>
    <dgm:cxn modelId="{CC75056D-BF22-4029-8772-4B645DD7E487}" type="presOf" srcId="{EFB43312-4DB6-4A46-B1DB-789A58E9435B}" destId="{44542D79-E817-4250-8176-7BF2D907CA04}" srcOrd="0" destOrd="0" presId="urn:microsoft.com/office/officeart/2005/8/layout/hList7"/>
    <dgm:cxn modelId="{7947609F-4F84-4632-B22C-8973D55100C0}" type="presOf" srcId="{6A368F23-0837-4102-BDD7-59BE2938E4D5}" destId="{255CB901-078C-4FDC-A2C2-870D4A487CB7}" srcOrd="1" destOrd="0" presId="urn:microsoft.com/office/officeart/2005/8/layout/hList7"/>
    <dgm:cxn modelId="{9872A399-614F-4B2D-94E0-C9873BF1FE1F}" type="presOf" srcId="{B3E567B0-0F00-413A-9EED-FB067EE4D619}" destId="{2FD66CE1-F073-45C1-B689-398632917CFB}" srcOrd="0" destOrd="0" presId="urn:microsoft.com/office/officeart/2005/8/layout/hList7"/>
    <dgm:cxn modelId="{6AC6A527-4DF8-4090-A70D-5BE2DF89BB21}" type="presOf" srcId="{6A368F23-0837-4102-BDD7-59BE2938E4D5}" destId="{79D1DF30-B7A9-4AEE-A65A-EB348B787320}" srcOrd="0" destOrd="0" presId="urn:microsoft.com/office/officeart/2005/8/layout/hList7"/>
    <dgm:cxn modelId="{43EEC69B-BE94-4604-AAEF-02C50282BAB3}" srcId="{B701270E-EC55-4F33-848C-EB1199B2E13A}" destId="{6A368F23-0837-4102-BDD7-59BE2938E4D5}" srcOrd="2" destOrd="0" parTransId="{B15D2EAD-7BEC-45A5-B0F2-82F8AB85D83B}" sibTransId="{BF86E062-3FA2-44E5-90CF-34177FB0FF4F}"/>
    <dgm:cxn modelId="{4E242A2F-4265-41FC-B882-43B78F85E01E}" srcId="{B701270E-EC55-4F33-848C-EB1199B2E13A}" destId="{6F2DFB31-0E50-4BB4-A864-CEFBC699A868}" srcOrd="0" destOrd="0" parTransId="{47B65B82-5A05-4551-BFD3-F1B47E0B2DA6}" sibTransId="{B3E567B0-0F00-413A-9EED-FB067EE4D619}"/>
    <dgm:cxn modelId="{B5570272-692A-4B74-A1EC-D4D21FDF9684}" srcId="{B701270E-EC55-4F33-848C-EB1199B2E13A}" destId="{22590EF7-591A-4CDF-8BB5-E7A6DF07D813}" srcOrd="3" destOrd="0" parTransId="{9544D271-490D-4EAB-8F16-F1993740AD5D}" sibTransId="{DBF82FB1-E040-449C-BF51-92D8EFCE3F27}"/>
    <dgm:cxn modelId="{BB45EBDA-6123-4D26-B309-15C59D06F91E}" type="presOf" srcId="{B701270E-EC55-4F33-848C-EB1199B2E13A}" destId="{5243A94A-2873-4EC5-8722-C5CDBAF2B047}" srcOrd="0" destOrd="0" presId="urn:microsoft.com/office/officeart/2005/8/layout/hList7"/>
    <dgm:cxn modelId="{CCEAEEA4-EDA3-4D34-B9F5-85FB6029E3B3}" type="presOf" srcId="{6F2DFB31-0E50-4BB4-A864-CEFBC699A868}" destId="{D4CDA7BC-0799-44D0-9672-8AE539427B49}" srcOrd="0" destOrd="0" presId="urn:microsoft.com/office/officeart/2005/8/layout/hList7"/>
    <dgm:cxn modelId="{94508EA4-FDCA-4189-AF52-D422A65976DC}" type="presOf" srcId="{5D8F827B-1581-4DD8-81D9-4A21629F1189}" destId="{AE7FED42-CB40-4169-97B0-C73796224729}" srcOrd="1" destOrd="0" presId="urn:microsoft.com/office/officeart/2005/8/layout/hList7"/>
    <dgm:cxn modelId="{44924B21-9848-49F1-A2B6-D6AD7DD86E54}" type="presOf" srcId="{22590EF7-591A-4CDF-8BB5-E7A6DF07D813}" destId="{E8718076-174A-4C65-9CD1-D4C688EAA006}" srcOrd="1" destOrd="0" presId="urn:microsoft.com/office/officeart/2005/8/layout/hList7"/>
    <dgm:cxn modelId="{A9F44552-E6D6-413B-B151-F6BB6C812DCD}" srcId="{B701270E-EC55-4F33-848C-EB1199B2E13A}" destId="{5D8F827B-1581-4DD8-81D9-4A21629F1189}" srcOrd="1" destOrd="0" parTransId="{B9D36933-C42A-449B-B5A9-0740562947A3}" sibTransId="{EFB43312-4DB6-4A46-B1DB-789A58E9435B}"/>
    <dgm:cxn modelId="{D8D4C22C-9A54-4CB7-8759-53B1176A64D7}" type="presOf" srcId="{BF86E062-3FA2-44E5-90CF-34177FB0FF4F}" destId="{47777052-7492-40F3-BBF1-32D0DF436179}" srcOrd="0" destOrd="0" presId="urn:microsoft.com/office/officeart/2005/8/layout/hList7"/>
    <dgm:cxn modelId="{9C10F2F4-E837-40AA-8748-BDA53385D4D2}" type="presOf" srcId="{6F2DFB31-0E50-4BB4-A864-CEFBC699A868}" destId="{6E674B23-1FDE-4D16-BE22-F85AC7893F55}" srcOrd="1" destOrd="0" presId="urn:microsoft.com/office/officeart/2005/8/layout/hList7"/>
    <dgm:cxn modelId="{A7A35CC4-5E7E-48BB-BEF3-C197DE9099F2}" type="presOf" srcId="{5D8F827B-1581-4DD8-81D9-4A21629F1189}" destId="{737B8E1C-2FD4-4D8A-9087-1F3B49E4D4B2}" srcOrd="0" destOrd="0" presId="urn:microsoft.com/office/officeart/2005/8/layout/hList7"/>
    <dgm:cxn modelId="{A69BFF7B-1E27-42A2-8433-6CD601575BF6}" type="presParOf" srcId="{5243A94A-2873-4EC5-8722-C5CDBAF2B047}" destId="{0800E69C-B540-463F-AB7B-58442CFBE9CB}" srcOrd="0" destOrd="0" presId="urn:microsoft.com/office/officeart/2005/8/layout/hList7"/>
    <dgm:cxn modelId="{463174E5-E1E0-447B-97FD-40CDEF60BC98}" type="presParOf" srcId="{5243A94A-2873-4EC5-8722-C5CDBAF2B047}" destId="{02A908B3-154C-4D24-AD27-BCB9125811AB}" srcOrd="1" destOrd="0" presId="urn:microsoft.com/office/officeart/2005/8/layout/hList7"/>
    <dgm:cxn modelId="{A8561646-E335-426F-A93A-3190DC54A6C0}" type="presParOf" srcId="{02A908B3-154C-4D24-AD27-BCB9125811AB}" destId="{924096DB-D37B-4144-AEE9-5491DE708739}" srcOrd="0" destOrd="0" presId="urn:microsoft.com/office/officeart/2005/8/layout/hList7"/>
    <dgm:cxn modelId="{3E3F7FED-074A-4A62-98B2-CE18EE435E1E}" type="presParOf" srcId="{924096DB-D37B-4144-AEE9-5491DE708739}" destId="{D4CDA7BC-0799-44D0-9672-8AE539427B49}" srcOrd="0" destOrd="0" presId="urn:microsoft.com/office/officeart/2005/8/layout/hList7"/>
    <dgm:cxn modelId="{A7579E5B-FEDD-4173-911B-15D9256230F0}" type="presParOf" srcId="{924096DB-D37B-4144-AEE9-5491DE708739}" destId="{6E674B23-1FDE-4D16-BE22-F85AC7893F55}" srcOrd="1" destOrd="0" presId="urn:microsoft.com/office/officeart/2005/8/layout/hList7"/>
    <dgm:cxn modelId="{E4114D9D-7793-4958-B0E9-B513C2905FCA}" type="presParOf" srcId="{924096DB-D37B-4144-AEE9-5491DE708739}" destId="{F09A762F-9F3F-45DB-AC2C-BD5B476F5177}" srcOrd="2" destOrd="0" presId="urn:microsoft.com/office/officeart/2005/8/layout/hList7"/>
    <dgm:cxn modelId="{194FEB5B-01D9-48A9-8A18-2FB1023C525F}" type="presParOf" srcId="{924096DB-D37B-4144-AEE9-5491DE708739}" destId="{D5398AD4-6A9B-4251-AF05-7A9358CF9DE2}" srcOrd="3" destOrd="0" presId="urn:microsoft.com/office/officeart/2005/8/layout/hList7"/>
    <dgm:cxn modelId="{B440A938-C651-47D3-B59F-93DAA0E18BF6}" type="presParOf" srcId="{02A908B3-154C-4D24-AD27-BCB9125811AB}" destId="{2FD66CE1-F073-45C1-B689-398632917CFB}" srcOrd="1" destOrd="0" presId="urn:microsoft.com/office/officeart/2005/8/layout/hList7"/>
    <dgm:cxn modelId="{BE6804CD-43F9-4FC1-B858-945977E79E97}" type="presParOf" srcId="{02A908B3-154C-4D24-AD27-BCB9125811AB}" destId="{F3BC8EFD-978B-4FC8-9C2C-CAE450E27FC0}" srcOrd="2" destOrd="0" presId="urn:microsoft.com/office/officeart/2005/8/layout/hList7"/>
    <dgm:cxn modelId="{8F8CA7A8-CE8B-4D67-B437-3025F92326C3}" type="presParOf" srcId="{F3BC8EFD-978B-4FC8-9C2C-CAE450E27FC0}" destId="{737B8E1C-2FD4-4D8A-9087-1F3B49E4D4B2}" srcOrd="0" destOrd="0" presId="urn:microsoft.com/office/officeart/2005/8/layout/hList7"/>
    <dgm:cxn modelId="{9DE93F1E-98B8-4F4D-BC69-741CF7F653F6}" type="presParOf" srcId="{F3BC8EFD-978B-4FC8-9C2C-CAE450E27FC0}" destId="{AE7FED42-CB40-4169-97B0-C73796224729}" srcOrd="1" destOrd="0" presId="urn:microsoft.com/office/officeart/2005/8/layout/hList7"/>
    <dgm:cxn modelId="{9544E1E3-0286-44BC-8208-78E26F14388C}" type="presParOf" srcId="{F3BC8EFD-978B-4FC8-9C2C-CAE450E27FC0}" destId="{28138F2E-066E-4071-8334-C54AEEF4EE10}" srcOrd="2" destOrd="0" presId="urn:microsoft.com/office/officeart/2005/8/layout/hList7"/>
    <dgm:cxn modelId="{BC96EA21-2517-48F2-82FA-9FA2D2109C02}" type="presParOf" srcId="{F3BC8EFD-978B-4FC8-9C2C-CAE450E27FC0}" destId="{960006F4-C91A-4C82-9ACC-0726D8504A3D}" srcOrd="3" destOrd="0" presId="urn:microsoft.com/office/officeart/2005/8/layout/hList7"/>
    <dgm:cxn modelId="{B8DF59E5-0F01-424A-A7D3-359DB14D5CD3}" type="presParOf" srcId="{02A908B3-154C-4D24-AD27-BCB9125811AB}" destId="{44542D79-E817-4250-8176-7BF2D907CA04}" srcOrd="3" destOrd="0" presId="urn:microsoft.com/office/officeart/2005/8/layout/hList7"/>
    <dgm:cxn modelId="{556CE223-9CD3-4EBE-B40C-007E8F0CE865}" type="presParOf" srcId="{02A908B3-154C-4D24-AD27-BCB9125811AB}" destId="{C67B074D-E7BE-4993-9B0B-65B01B2853AF}" srcOrd="4" destOrd="0" presId="urn:microsoft.com/office/officeart/2005/8/layout/hList7"/>
    <dgm:cxn modelId="{3B82A079-937C-439C-9AFC-A54CF6AEC530}" type="presParOf" srcId="{C67B074D-E7BE-4993-9B0B-65B01B2853AF}" destId="{79D1DF30-B7A9-4AEE-A65A-EB348B787320}" srcOrd="0" destOrd="0" presId="urn:microsoft.com/office/officeart/2005/8/layout/hList7"/>
    <dgm:cxn modelId="{DEA8653F-D372-42F5-BDDF-155256747239}" type="presParOf" srcId="{C67B074D-E7BE-4993-9B0B-65B01B2853AF}" destId="{255CB901-078C-4FDC-A2C2-870D4A487CB7}" srcOrd="1" destOrd="0" presId="urn:microsoft.com/office/officeart/2005/8/layout/hList7"/>
    <dgm:cxn modelId="{54F8B96E-35CD-4E4F-AD46-F5EE40145129}" type="presParOf" srcId="{C67B074D-E7BE-4993-9B0B-65B01B2853AF}" destId="{874A295F-BC8E-4A74-BC00-43D6E3DAA588}" srcOrd="2" destOrd="0" presId="urn:microsoft.com/office/officeart/2005/8/layout/hList7"/>
    <dgm:cxn modelId="{ADDB224C-C4B9-4FCD-AA4D-56E6CA8E83BB}" type="presParOf" srcId="{C67B074D-E7BE-4993-9B0B-65B01B2853AF}" destId="{DFE0A090-E147-4A7F-9549-41E6648AC620}" srcOrd="3" destOrd="0" presId="urn:microsoft.com/office/officeart/2005/8/layout/hList7"/>
    <dgm:cxn modelId="{316408D6-F331-47D5-828E-AE01F27C7040}" type="presParOf" srcId="{02A908B3-154C-4D24-AD27-BCB9125811AB}" destId="{47777052-7492-40F3-BBF1-32D0DF436179}" srcOrd="5" destOrd="0" presId="urn:microsoft.com/office/officeart/2005/8/layout/hList7"/>
    <dgm:cxn modelId="{A70218D1-CF2B-4C10-BAAC-0B62D813A601}" type="presParOf" srcId="{02A908B3-154C-4D24-AD27-BCB9125811AB}" destId="{274B7024-99D9-4664-B566-E2FAEE05BDE3}" srcOrd="6" destOrd="0" presId="urn:microsoft.com/office/officeart/2005/8/layout/hList7"/>
    <dgm:cxn modelId="{558B38A8-8490-4BC7-A8B1-03209BB5518C}" type="presParOf" srcId="{274B7024-99D9-4664-B566-E2FAEE05BDE3}" destId="{C681A1FA-63B0-4220-99F1-6E6C7018C1D8}" srcOrd="0" destOrd="0" presId="urn:microsoft.com/office/officeart/2005/8/layout/hList7"/>
    <dgm:cxn modelId="{00410FC5-90D6-46B9-8504-5EDB29C1837A}" type="presParOf" srcId="{274B7024-99D9-4664-B566-E2FAEE05BDE3}" destId="{E8718076-174A-4C65-9CD1-D4C688EAA006}" srcOrd="1" destOrd="0" presId="urn:microsoft.com/office/officeart/2005/8/layout/hList7"/>
    <dgm:cxn modelId="{6A824DA3-3663-43B8-84C9-D8DF89DAF763}" type="presParOf" srcId="{274B7024-99D9-4664-B566-E2FAEE05BDE3}" destId="{584FAB82-6486-4DE0-BE4D-A884B5AF72C5}" srcOrd="2" destOrd="0" presId="urn:microsoft.com/office/officeart/2005/8/layout/hList7"/>
    <dgm:cxn modelId="{51391871-64EE-4FF3-9BAC-EA89B441A2D5}" type="presParOf" srcId="{274B7024-99D9-4664-B566-E2FAEE05BDE3}" destId="{3A6B685E-FB94-4E51-9597-0DF3FFE27B04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B1C458C-E365-4AFD-A868-DBB049763655}" type="doc">
      <dgm:prSet loTypeId="urn:microsoft.com/office/officeart/2008/layout/TitledPictureBlocks" loCatId="picture" qsTypeId="urn:microsoft.com/office/officeart/2005/8/quickstyle/3d2" qsCatId="3D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D52F3EB5-D571-41E5-A1EA-5306903416BD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BF163F2E-33BD-4537-90CC-3DC1B4087BC1}" type="parTrans" cxnId="{D5A508BE-06C7-4248-9ED2-F4C6F2E3BD03}">
      <dgm:prSet/>
      <dgm:spPr/>
      <dgm:t>
        <a:bodyPr/>
        <a:lstStyle/>
        <a:p>
          <a:endParaRPr lang="zh-TW" altLang="en-US"/>
        </a:p>
      </dgm:t>
    </dgm:pt>
    <dgm:pt modelId="{B4C40F72-4FED-4755-B02E-13E916A4BA4E}" type="sibTrans" cxnId="{D5A508BE-06C7-4248-9ED2-F4C6F2E3BD03}">
      <dgm:prSet/>
      <dgm:spPr/>
      <dgm:t>
        <a:bodyPr/>
        <a:lstStyle/>
        <a:p>
          <a:endParaRPr lang="zh-TW" altLang="en-US"/>
        </a:p>
      </dgm:t>
    </dgm:pt>
    <dgm:pt modelId="{970788D4-FFF6-4A1B-9000-28EDF253DF42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BB3A5229-BFEA-4C15-8663-BE50D98410D2}" type="parTrans" cxnId="{8B2CB682-EB6F-4CC5-8B36-7EE630D6F9EC}">
      <dgm:prSet/>
      <dgm:spPr/>
      <dgm:t>
        <a:bodyPr/>
        <a:lstStyle/>
        <a:p>
          <a:endParaRPr lang="zh-TW" altLang="en-US"/>
        </a:p>
      </dgm:t>
    </dgm:pt>
    <dgm:pt modelId="{49BA4989-E58D-4AA3-9C64-C79340BE3B52}" type="sibTrans" cxnId="{8B2CB682-EB6F-4CC5-8B36-7EE630D6F9EC}">
      <dgm:prSet/>
      <dgm:spPr/>
      <dgm:t>
        <a:bodyPr/>
        <a:lstStyle/>
        <a:p>
          <a:endParaRPr lang="zh-TW" altLang="en-US"/>
        </a:p>
      </dgm:t>
    </dgm:pt>
    <dgm:pt modelId="{BE6F572D-06C9-4595-ABA7-A8CDEBD5F965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9F3B7800-E9C8-42BC-9457-F643EA6B7B8A}" type="parTrans" cxnId="{B96FD7FA-B8F4-4BEE-973F-3C562A27D558}">
      <dgm:prSet/>
      <dgm:spPr/>
      <dgm:t>
        <a:bodyPr/>
        <a:lstStyle/>
        <a:p>
          <a:endParaRPr lang="zh-TW" altLang="en-US"/>
        </a:p>
      </dgm:t>
    </dgm:pt>
    <dgm:pt modelId="{31895903-A414-4DF2-B272-29BB4000A00F}" type="sibTrans" cxnId="{B96FD7FA-B8F4-4BEE-973F-3C562A27D558}">
      <dgm:prSet/>
      <dgm:spPr/>
      <dgm:t>
        <a:bodyPr/>
        <a:lstStyle/>
        <a:p>
          <a:endParaRPr lang="zh-TW" altLang="en-US"/>
        </a:p>
      </dgm:t>
    </dgm:pt>
    <dgm:pt modelId="{B59B3894-6951-4B12-B1F3-79673D0BF153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21BBCFD4-9E24-4F35-9CA7-C77D120CCC01}" type="parTrans" cxnId="{01863EC2-F59D-40C0-93B6-4ACD41A33C2D}">
      <dgm:prSet/>
      <dgm:spPr/>
      <dgm:t>
        <a:bodyPr/>
        <a:lstStyle/>
        <a:p>
          <a:endParaRPr lang="zh-TW" altLang="en-US"/>
        </a:p>
      </dgm:t>
    </dgm:pt>
    <dgm:pt modelId="{DA745616-D1C2-402D-9CCE-0DEE4A5EB131}" type="sibTrans" cxnId="{01863EC2-F59D-40C0-93B6-4ACD41A33C2D}">
      <dgm:prSet/>
      <dgm:spPr/>
      <dgm:t>
        <a:bodyPr/>
        <a:lstStyle/>
        <a:p>
          <a:endParaRPr lang="zh-TW" altLang="en-US"/>
        </a:p>
      </dgm:t>
    </dgm:pt>
    <dgm:pt modelId="{469D8608-3253-43A6-B561-807E9BB491F3}" type="pres">
      <dgm:prSet presAssocID="{1B1C458C-E365-4AFD-A868-DBB049763655}" presName="rootNode" presStyleCnt="0">
        <dgm:presLayoutVars>
          <dgm:chMax/>
          <dgm:chPref/>
          <dgm:dir/>
          <dgm:animLvl val="lvl"/>
        </dgm:presLayoutVars>
      </dgm:prSet>
      <dgm:spPr/>
    </dgm:pt>
    <dgm:pt modelId="{BF5DE6D7-21A4-4536-8A48-53F3E383331C}" type="pres">
      <dgm:prSet presAssocID="{D52F3EB5-D571-41E5-A1EA-5306903416BD}" presName="composite" presStyleCnt="0"/>
      <dgm:spPr/>
    </dgm:pt>
    <dgm:pt modelId="{580967C9-5176-4DB7-86DA-72D357086ABF}" type="pres">
      <dgm:prSet presAssocID="{D52F3EB5-D571-41E5-A1EA-5306903416BD}" presName="ParentText" presStyleLbl="node1" presStyleIdx="0" presStyleCnt="2" custLinFactNeighborX="-1683" custLinFactNeighborY="6001">
        <dgm:presLayoutVars>
          <dgm:chMax val="1"/>
          <dgm:chPref val="1"/>
          <dgm:bulletEnabled val="1"/>
        </dgm:presLayoutVars>
      </dgm:prSet>
      <dgm:spPr/>
    </dgm:pt>
    <dgm:pt modelId="{33712B1C-A0E0-483C-A1EB-8517A859C089}" type="pres">
      <dgm:prSet presAssocID="{D52F3EB5-D571-41E5-A1EA-5306903416BD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70CA7121-BBD7-48BF-AD9E-6C0EB0DA42AE}" type="pres">
      <dgm:prSet presAssocID="{D52F3EB5-D571-41E5-A1EA-5306903416BD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D8E4B08A-9192-41AE-AA55-54A5F9CE9AD6}" type="pres">
      <dgm:prSet presAssocID="{B4C40F72-4FED-4755-B02E-13E916A4BA4E}" presName="sibTrans" presStyleCnt="0"/>
      <dgm:spPr/>
    </dgm:pt>
    <dgm:pt modelId="{DA98A87C-70D7-477F-B17D-3AA7163538B5}" type="pres">
      <dgm:prSet presAssocID="{BE6F572D-06C9-4595-ABA7-A8CDEBD5F965}" presName="composite" presStyleCnt="0"/>
      <dgm:spPr/>
    </dgm:pt>
    <dgm:pt modelId="{20564CE7-25E0-486F-83F0-D8F4800442BA}" type="pres">
      <dgm:prSet presAssocID="{BE6F572D-06C9-4595-ABA7-A8CDEBD5F965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4AD739D4-F793-44E4-AE32-7D6C967399F5}" type="pres">
      <dgm:prSet presAssocID="{BE6F572D-06C9-4595-ABA7-A8CDEBD5F965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9AC96DB3-D720-40B0-B480-AAB340BAC0F4}" type="pres">
      <dgm:prSet presAssocID="{BE6F572D-06C9-4595-ABA7-A8CDEBD5F965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F1DC5937-04C9-4413-9A6C-464812BA5E5B}" type="presOf" srcId="{B59B3894-6951-4B12-B1F3-79673D0BF153}" destId="{9AC96DB3-D720-40B0-B480-AAB340BAC0F4}" srcOrd="0" destOrd="0" presId="urn:microsoft.com/office/officeart/2008/layout/TitledPictureBlocks"/>
    <dgm:cxn modelId="{01863EC2-F59D-40C0-93B6-4ACD41A33C2D}" srcId="{BE6F572D-06C9-4595-ABA7-A8CDEBD5F965}" destId="{B59B3894-6951-4B12-B1F3-79673D0BF153}" srcOrd="0" destOrd="0" parTransId="{21BBCFD4-9E24-4F35-9CA7-C77D120CCC01}" sibTransId="{DA745616-D1C2-402D-9CCE-0DEE4A5EB131}"/>
    <dgm:cxn modelId="{C7BD6B53-A1DE-485D-A662-7CC0E6FBBC58}" type="presOf" srcId="{D52F3EB5-D571-41E5-A1EA-5306903416BD}" destId="{580967C9-5176-4DB7-86DA-72D357086ABF}" srcOrd="0" destOrd="0" presId="urn:microsoft.com/office/officeart/2008/layout/TitledPictureBlocks"/>
    <dgm:cxn modelId="{B96FD7FA-B8F4-4BEE-973F-3C562A27D558}" srcId="{1B1C458C-E365-4AFD-A868-DBB049763655}" destId="{BE6F572D-06C9-4595-ABA7-A8CDEBD5F965}" srcOrd="1" destOrd="0" parTransId="{9F3B7800-E9C8-42BC-9457-F643EA6B7B8A}" sibTransId="{31895903-A414-4DF2-B272-29BB4000A00F}"/>
    <dgm:cxn modelId="{8CC2081D-C8AB-4ECB-94A4-842E70729332}" type="presOf" srcId="{BE6F572D-06C9-4595-ABA7-A8CDEBD5F965}" destId="{20564CE7-25E0-486F-83F0-D8F4800442BA}" srcOrd="0" destOrd="0" presId="urn:microsoft.com/office/officeart/2008/layout/TitledPictureBlocks"/>
    <dgm:cxn modelId="{D9DD06B0-40CA-4922-93EA-A16E1A26C171}" type="presOf" srcId="{970788D4-FFF6-4A1B-9000-28EDF253DF42}" destId="{70CA7121-BBD7-48BF-AD9E-6C0EB0DA42AE}" srcOrd="0" destOrd="0" presId="urn:microsoft.com/office/officeart/2008/layout/TitledPictureBlocks"/>
    <dgm:cxn modelId="{8B2CB682-EB6F-4CC5-8B36-7EE630D6F9EC}" srcId="{D52F3EB5-D571-41E5-A1EA-5306903416BD}" destId="{970788D4-FFF6-4A1B-9000-28EDF253DF42}" srcOrd="0" destOrd="0" parTransId="{BB3A5229-BFEA-4C15-8663-BE50D98410D2}" sibTransId="{49BA4989-E58D-4AA3-9C64-C79340BE3B52}"/>
    <dgm:cxn modelId="{8A8C3AF3-210A-4B22-B0CE-31D7588EF54D}" type="presOf" srcId="{1B1C458C-E365-4AFD-A868-DBB049763655}" destId="{469D8608-3253-43A6-B561-807E9BB491F3}" srcOrd="0" destOrd="0" presId="urn:microsoft.com/office/officeart/2008/layout/TitledPictureBlocks"/>
    <dgm:cxn modelId="{D5A508BE-06C7-4248-9ED2-F4C6F2E3BD03}" srcId="{1B1C458C-E365-4AFD-A868-DBB049763655}" destId="{D52F3EB5-D571-41E5-A1EA-5306903416BD}" srcOrd="0" destOrd="0" parTransId="{BF163F2E-33BD-4537-90CC-3DC1B4087BC1}" sibTransId="{B4C40F72-4FED-4755-B02E-13E916A4BA4E}"/>
    <dgm:cxn modelId="{347CCC7E-6CD3-4F48-B09C-B7EACF2A21FD}" type="presParOf" srcId="{469D8608-3253-43A6-B561-807E9BB491F3}" destId="{BF5DE6D7-21A4-4536-8A48-53F3E383331C}" srcOrd="0" destOrd="0" presId="urn:microsoft.com/office/officeart/2008/layout/TitledPictureBlocks"/>
    <dgm:cxn modelId="{8C6D77F9-AD05-4451-9D38-DF27171CB34D}" type="presParOf" srcId="{BF5DE6D7-21A4-4536-8A48-53F3E383331C}" destId="{580967C9-5176-4DB7-86DA-72D357086ABF}" srcOrd="0" destOrd="0" presId="urn:microsoft.com/office/officeart/2008/layout/TitledPictureBlocks"/>
    <dgm:cxn modelId="{C7A7F749-96CD-4B82-B188-E17DD5E31B1E}" type="presParOf" srcId="{BF5DE6D7-21A4-4536-8A48-53F3E383331C}" destId="{33712B1C-A0E0-483C-A1EB-8517A859C089}" srcOrd="1" destOrd="0" presId="urn:microsoft.com/office/officeart/2008/layout/TitledPictureBlocks"/>
    <dgm:cxn modelId="{3C84EDE4-F52D-4215-8505-FDDE9A56E44E}" type="presParOf" srcId="{BF5DE6D7-21A4-4536-8A48-53F3E383331C}" destId="{70CA7121-BBD7-48BF-AD9E-6C0EB0DA42AE}" srcOrd="2" destOrd="0" presId="urn:microsoft.com/office/officeart/2008/layout/TitledPictureBlocks"/>
    <dgm:cxn modelId="{CA770EC6-C37D-4CB3-A98A-B9B73DE4B3ED}" type="presParOf" srcId="{469D8608-3253-43A6-B561-807E9BB491F3}" destId="{D8E4B08A-9192-41AE-AA55-54A5F9CE9AD6}" srcOrd="1" destOrd="0" presId="urn:microsoft.com/office/officeart/2008/layout/TitledPictureBlocks"/>
    <dgm:cxn modelId="{7E5E77C8-2BA2-4451-BE60-50C4F769BDA3}" type="presParOf" srcId="{469D8608-3253-43A6-B561-807E9BB491F3}" destId="{DA98A87C-70D7-477F-B17D-3AA7163538B5}" srcOrd="2" destOrd="0" presId="urn:microsoft.com/office/officeart/2008/layout/TitledPictureBlocks"/>
    <dgm:cxn modelId="{F6C9163C-4B0A-4B9E-A17F-E2BDD4768A5E}" type="presParOf" srcId="{DA98A87C-70D7-477F-B17D-3AA7163538B5}" destId="{20564CE7-25E0-486F-83F0-D8F4800442BA}" srcOrd="0" destOrd="0" presId="urn:microsoft.com/office/officeart/2008/layout/TitledPictureBlocks"/>
    <dgm:cxn modelId="{21E812E9-63C9-42AA-A469-233ADA07F4A3}" type="presParOf" srcId="{DA98A87C-70D7-477F-B17D-3AA7163538B5}" destId="{4AD739D4-F793-44E4-AE32-7D6C967399F5}" srcOrd="1" destOrd="0" presId="urn:microsoft.com/office/officeart/2008/layout/TitledPictureBlocks"/>
    <dgm:cxn modelId="{3772B203-3F7A-4ADB-8EEE-AA86257CE025}" type="presParOf" srcId="{DA98A87C-70D7-477F-B17D-3AA7163538B5}" destId="{9AC96DB3-D720-40B0-B480-AAB340BAC0F4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0DEF748-9691-4044-B346-5C4D8DA7C3AD}" type="doc">
      <dgm:prSet loTypeId="urn:microsoft.com/office/officeart/2005/8/layout/radial2" loCatId="relationship" qsTypeId="urn:microsoft.com/office/officeart/2005/8/quickstyle/3d2" qsCatId="3D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B98BBF9A-10F6-464F-B63B-A9F538A4B873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</dgm:pt>
    <dgm:pt modelId="{21E896DC-7743-413D-B86C-C2BADF27D45D}" type="parTrans" cxnId="{99470CC7-39F7-41E8-8A8B-FFFAAAADDC7F}">
      <dgm:prSet/>
      <dgm:spPr/>
      <dgm:t>
        <a:bodyPr/>
        <a:lstStyle/>
        <a:p>
          <a:endParaRPr lang="zh-TW" altLang="en-US"/>
        </a:p>
      </dgm:t>
    </dgm:pt>
    <dgm:pt modelId="{C98BC8C3-6EAE-4F2D-AD7B-2CF89C1AF467}" type="sibTrans" cxnId="{99470CC7-39F7-41E8-8A8B-FFFAAAADDC7F}">
      <dgm:prSet/>
      <dgm:spPr/>
      <dgm:t>
        <a:bodyPr/>
        <a:lstStyle/>
        <a:p>
          <a:endParaRPr lang="zh-TW" altLang="en-US"/>
        </a:p>
      </dgm:t>
    </dgm:pt>
    <dgm:pt modelId="{64D8E587-EDDA-4782-B98F-DB582AB34679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25B9CDC8-EE31-4557-81F6-C022E8957280}" type="parTrans" cxnId="{CB32A85E-EF0A-47DA-AE9C-737C0456F279}">
      <dgm:prSet/>
      <dgm:spPr/>
      <dgm:t>
        <a:bodyPr/>
        <a:lstStyle/>
        <a:p>
          <a:endParaRPr lang="zh-TW" altLang="en-US"/>
        </a:p>
      </dgm:t>
    </dgm:pt>
    <dgm:pt modelId="{27E61346-B777-4245-9A23-35436B582F0D}" type="sibTrans" cxnId="{CB32A85E-EF0A-47DA-AE9C-737C0456F279}">
      <dgm:prSet/>
      <dgm:spPr/>
      <dgm:t>
        <a:bodyPr/>
        <a:lstStyle/>
        <a:p>
          <a:endParaRPr lang="zh-TW" altLang="en-US"/>
        </a:p>
      </dgm:t>
    </dgm:pt>
    <dgm:pt modelId="{F6787D21-4473-4FFB-A18D-EA745914FF59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5E5A8C71-3B89-4BF9-8433-47641E7F84E6}" type="parTrans" cxnId="{814B1E64-844B-446C-9BDB-BFBBA5F248D9}">
      <dgm:prSet/>
      <dgm:spPr/>
      <dgm:t>
        <a:bodyPr/>
        <a:lstStyle/>
        <a:p>
          <a:endParaRPr lang="zh-TW" altLang="en-US"/>
        </a:p>
      </dgm:t>
    </dgm:pt>
    <dgm:pt modelId="{22218995-88FC-4F18-9FDE-E5AE11072472}" type="sibTrans" cxnId="{814B1E64-844B-446C-9BDB-BFBBA5F248D9}">
      <dgm:prSet/>
      <dgm:spPr/>
      <dgm:t>
        <a:bodyPr/>
        <a:lstStyle/>
        <a:p>
          <a:endParaRPr lang="zh-TW" altLang="en-US"/>
        </a:p>
      </dgm:t>
    </dgm:pt>
    <dgm:pt modelId="{8B0965B5-BE51-4ADB-9734-9DE7119B9E50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8BAEA1DA-046C-496E-B2E5-388BA281CCA7}" type="parTrans" cxnId="{9F9D3AC5-D6D2-4B2E-AA7A-CCE5CCEEB619}">
      <dgm:prSet/>
      <dgm:spPr/>
      <dgm:t>
        <a:bodyPr/>
        <a:lstStyle/>
        <a:p>
          <a:endParaRPr lang="zh-TW" altLang="en-US"/>
        </a:p>
      </dgm:t>
    </dgm:pt>
    <dgm:pt modelId="{01D2E3C3-60B5-45BE-85C8-1924615B4FB6}" type="sibTrans" cxnId="{9F9D3AC5-D6D2-4B2E-AA7A-CCE5CCEEB619}">
      <dgm:prSet/>
      <dgm:spPr/>
      <dgm:t>
        <a:bodyPr/>
        <a:lstStyle/>
        <a:p>
          <a:endParaRPr lang="zh-TW" altLang="en-US"/>
        </a:p>
      </dgm:t>
    </dgm:pt>
    <dgm:pt modelId="{44D8DB99-6612-4015-94CB-05A659CAB9AB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BB876C8E-FE23-4B47-94EC-F796464D4FE1}" type="parTrans" cxnId="{8797C57A-EEA8-46E8-805D-C0F3F087A5DB}">
      <dgm:prSet/>
      <dgm:spPr/>
      <dgm:t>
        <a:bodyPr/>
        <a:lstStyle/>
        <a:p>
          <a:endParaRPr lang="zh-TW" altLang="en-US"/>
        </a:p>
      </dgm:t>
    </dgm:pt>
    <dgm:pt modelId="{5002E94E-7EB2-4C0E-AF2B-98612502B369}" type="sibTrans" cxnId="{8797C57A-EEA8-46E8-805D-C0F3F087A5DB}">
      <dgm:prSet/>
      <dgm:spPr/>
      <dgm:t>
        <a:bodyPr/>
        <a:lstStyle/>
        <a:p>
          <a:endParaRPr lang="zh-TW" altLang="en-US"/>
        </a:p>
      </dgm:t>
    </dgm:pt>
    <dgm:pt modelId="{893C1AAC-6786-4BAE-B0DB-6AA6E99554AF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B5C2760E-9859-40B9-A50A-D1A474134411}" type="parTrans" cxnId="{3DD0D039-1E9E-4AB7-8477-EB455A55A73B}">
      <dgm:prSet/>
      <dgm:spPr/>
      <dgm:t>
        <a:bodyPr/>
        <a:lstStyle/>
        <a:p>
          <a:endParaRPr lang="zh-TW" altLang="en-US"/>
        </a:p>
      </dgm:t>
    </dgm:pt>
    <dgm:pt modelId="{0C62394D-018E-4D5B-B4CA-75038FE23BD5}" type="sibTrans" cxnId="{3DD0D039-1E9E-4AB7-8477-EB455A55A73B}">
      <dgm:prSet/>
      <dgm:spPr/>
      <dgm:t>
        <a:bodyPr/>
        <a:lstStyle/>
        <a:p>
          <a:endParaRPr lang="zh-TW" altLang="en-US"/>
        </a:p>
      </dgm:t>
    </dgm:pt>
    <dgm:pt modelId="{44AAFE77-74E2-440F-95B5-46C6A24CD3F9}" type="pres">
      <dgm:prSet presAssocID="{00DEF748-9691-4044-B346-5C4D8DA7C3AD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9313D8C6-D29B-4900-A36F-066365DF9317}" type="pres">
      <dgm:prSet presAssocID="{00DEF748-9691-4044-B346-5C4D8DA7C3AD}" presName="cycle" presStyleCnt="0"/>
      <dgm:spPr/>
    </dgm:pt>
    <dgm:pt modelId="{6B253CFF-EBC9-4E75-86E1-28DCA8EB1AAF}" type="pres">
      <dgm:prSet presAssocID="{00DEF748-9691-4044-B346-5C4D8DA7C3AD}" presName="centerShape" presStyleCnt="0"/>
      <dgm:spPr/>
    </dgm:pt>
    <dgm:pt modelId="{1F2BCC68-7F45-4D39-9CFE-7015F00788EE}" type="pres">
      <dgm:prSet presAssocID="{00DEF748-9691-4044-B346-5C4D8DA7C3AD}" presName="connSite" presStyleLbl="node1" presStyleIdx="0" presStyleCnt="3"/>
      <dgm:spPr/>
    </dgm:pt>
    <dgm:pt modelId="{91452A97-D654-46A0-9FD3-54DC48A4D32C}" type="pres">
      <dgm:prSet presAssocID="{00DEF748-9691-4044-B346-5C4D8DA7C3AD}" presName="visible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AE006492-E947-4917-A286-A80DFE4B5C71}" type="pres">
      <dgm:prSet presAssocID="{21E896DC-7743-413D-B86C-C2BADF27D45D}" presName="Name25" presStyleLbl="parChTrans1D1" presStyleIdx="0" presStyleCnt="2"/>
      <dgm:spPr/>
    </dgm:pt>
    <dgm:pt modelId="{9C71ED65-5B00-478C-9E4F-319029991328}" type="pres">
      <dgm:prSet presAssocID="{B98BBF9A-10F6-464F-B63B-A9F538A4B873}" presName="node" presStyleCnt="0"/>
      <dgm:spPr/>
    </dgm:pt>
    <dgm:pt modelId="{5BBBE4E9-FA74-460A-9D8D-96792C6C0947}" type="pres">
      <dgm:prSet presAssocID="{B98BBF9A-10F6-464F-B63B-A9F538A4B873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33B7C47B-B70A-487B-AE6E-4849B83E4C55}" type="pres">
      <dgm:prSet presAssocID="{B98BBF9A-10F6-464F-B63B-A9F538A4B873}" presName="childNode" presStyleLbl="revTx" presStyleIdx="0" presStyleCnt="2">
        <dgm:presLayoutVars>
          <dgm:bulletEnabled val="1"/>
        </dgm:presLayoutVars>
      </dgm:prSet>
      <dgm:spPr/>
    </dgm:pt>
    <dgm:pt modelId="{CD16369E-B2A1-4158-82D7-BF079662C148}" type="pres">
      <dgm:prSet presAssocID="{8BAEA1DA-046C-496E-B2E5-388BA281CCA7}" presName="Name25" presStyleLbl="parChTrans1D1" presStyleIdx="1" presStyleCnt="2"/>
      <dgm:spPr/>
    </dgm:pt>
    <dgm:pt modelId="{46588335-804E-4355-99D3-30A9E698F037}" type="pres">
      <dgm:prSet presAssocID="{8B0965B5-BE51-4ADB-9734-9DE7119B9E50}" presName="node" presStyleCnt="0"/>
      <dgm:spPr/>
    </dgm:pt>
    <dgm:pt modelId="{5AD4C250-676C-4999-A80C-5803778D3322}" type="pres">
      <dgm:prSet presAssocID="{8B0965B5-BE51-4ADB-9734-9DE7119B9E50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AE4C88CA-3E9B-4F0A-96C1-BCD1E40D0EA5}" type="pres">
      <dgm:prSet presAssocID="{8B0965B5-BE51-4ADB-9734-9DE7119B9E50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4C6EA70A-65D0-414B-A67B-9041ACD28E0A}" type="presOf" srcId="{B98BBF9A-10F6-464F-B63B-A9F538A4B873}" destId="{5BBBE4E9-FA74-460A-9D8D-96792C6C0947}" srcOrd="0" destOrd="0" presId="urn:microsoft.com/office/officeart/2005/8/layout/radial2"/>
    <dgm:cxn modelId="{99470CC7-39F7-41E8-8A8B-FFFAAAADDC7F}" srcId="{00DEF748-9691-4044-B346-5C4D8DA7C3AD}" destId="{B98BBF9A-10F6-464F-B63B-A9F538A4B873}" srcOrd="0" destOrd="0" parTransId="{21E896DC-7743-413D-B86C-C2BADF27D45D}" sibTransId="{C98BC8C3-6EAE-4F2D-AD7B-2CF89C1AF467}"/>
    <dgm:cxn modelId="{3DA02033-6F5F-4C80-BE09-9B9CCA3FE065}" type="presOf" srcId="{8B0965B5-BE51-4ADB-9734-9DE7119B9E50}" destId="{5AD4C250-676C-4999-A80C-5803778D3322}" srcOrd="0" destOrd="0" presId="urn:microsoft.com/office/officeart/2005/8/layout/radial2"/>
    <dgm:cxn modelId="{42E4365A-5AEA-4909-B49F-18D48AF9166D}" type="presOf" srcId="{F6787D21-4473-4FFB-A18D-EA745914FF59}" destId="{33B7C47B-B70A-487B-AE6E-4849B83E4C55}" srcOrd="0" destOrd="1" presId="urn:microsoft.com/office/officeart/2005/8/layout/radial2"/>
    <dgm:cxn modelId="{084BB156-B6E8-444C-9837-67104BA320B1}" type="presOf" srcId="{00DEF748-9691-4044-B346-5C4D8DA7C3AD}" destId="{44AAFE77-74E2-440F-95B5-46C6A24CD3F9}" srcOrd="0" destOrd="0" presId="urn:microsoft.com/office/officeart/2005/8/layout/radial2"/>
    <dgm:cxn modelId="{814B1E64-844B-446C-9BDB-BFBBA5F248D9}" srcId="{B98BBF9A-10F6-464F-B63B-A9F538A4B873}" destId="{F6787D21-4473-4FFB-A18D-EA745914FF59}" srcOrd="1" destOrd="0" parTransId="{5E5A8C71-3B89-4BF9-8433-47641E7F84E6}" sibTransId="{22218995-88FC-4F18-9FDE-E5AE11072472}"/>
    <dgm:cxn modelId="{8797C57A-EEA8-46E8-805D-C0F3F087A5DB}" srcId="{8B0965B5-BE51-4ADB-9734-9DE7119B9E50}" destId="{44D8DB99-6612-4015-94CB-05A659CAB9AB}" srcOrd="0" destOrd="0" parTransId="{BB876C8E-FE23-4B47-94EC-F796464D4FE1}" sibTransId="{5002E94E-7EB2-4C0E-AF2B-98612502B369}"/>
    <dgm:cxn modelId="{A74B6AFB-E294-4313-BD8F-5DDA86D457C6}" type="presOf" srcId="{21E896DC-7743-413D-B86C-C2BADF27D45D}" destId="{AE006492-E947-4917-A286-A80DFE4B5C71}" srcOrd="0" destOrd="0" presId="urn:microsoft.com/office/officeart/2005/8/layout/radial2"/>
    <dgm:cxn modelId="{3DD0D039-1E9E-4AB7-8477-EB455A55A73B}" srcId="{8B0965B5-BE51-4ADB-9734-9DE7119B9E50}" destId="{893C1AAC-6786-4BAE-B0DB-6AA6E99554AF}" srcOrd="1" destOrd="0" parTransId="{B5C2760E-9859-40B9-A50A-D1A474134411}" sibTransId="{0C62394D-018E-4D5B-B4CA-75038FE23BD5}"/>
    <dgm:cxn modelId="{9F9D3AC5-D6D2-4B2E-AA7A-CCE5CCEEB619}" srcId="{00DEF748-9691-4044-B346-5C4D8DA7C3AD}" destId="{8B0965B5-BE51-4ADB-9734-9DE7119B9E50}" srcOrd="1" destOrd="0" parTransId="{8BAEA1DA-046C-496E-B2E5-388BA281CCA7}" sibTransId="{01D2E3C3-60B5-45BE-85C8-1924615B4FB6}"/>
    <dgm:cxn modelId="{02797125-78C1-4E30-ADFC-A4203A68BF51}" type="presOf" srcId="{64D8E587-EDDA-4782-B98F-DB582AB34679}" destId="{33B7C47B-B70A-487B-AE6E-4849B83E4C55}" srcOrd="0" destOrd="0" presId="urn:microsoft.com/office/officeart/2005/8/layout/radial2"/>
    <dgm:cxn modelId="{C1E636BD-AAE3-4BF7-9F8E-D4DEC4B0858F}" type="presOf" srcId="{8BAEA1DA-046C-496E-B2E5-388BA281CCA7}" destId="{CD16369E-B2A1-4158-82D7-BF079662C148}" srcOrd="0" destOrd="0" presId="urn:microsoft.com/office/officeart/2005/8/layout/radial2"/>
    <dgm:cxn modelId="{2C80B9B4-61E5-4877-B333-FACE840C505B}" type="presOf" srcId="{893C1AAC-6786-4BAE-B0DB-6AA6E99554AF}" destId="{AE4C88CA-3E9B-4F0A-96C1-BCD1E40D0EA5}" srcOrd="0" destOrd="1" presId="urn:microsoft.com/office/officeart/2005/8/layout/radial2"/>
    <dgm:cxn modelId="{C6EB304F-203C-4029-91F7-BE9BB113B59B}" type="presOf" srcId="{44D8DB99-6612-4015-94CB-05A659CAB9AB}" destId="{AE4C88CA-3E9B-4F0A-96C1-BCD1E40D0EA5}" srcOrd="0" destOrd="0" presId="urn:microsoft.com/office/officeart/2005/8/layout/radial2"/>
    <dgm:cxn modelId="{CB32A85E-EF0A-47DA-AE9C-737C0456F279}" srcId="{B98BBF9A-10F6-464F-B63B-A9F538A4B873}" destId="{64D8E587-EDDA-4782-B98F-DB582AB34679}" srcOrd="0" destOrd="0" parTransId="{25B9CDC8-EE31-4557-81F6-C022E8957280}" sibTransId="{27E61346-B777-4245-9A23-35436B582F0D}"/>
    <dgm:cxn modelId="{4B203ECF-914B-4D3B-8BD7-F39ADBA9EA35}" type="presParOf" srcId="{44AAFE77-74E2-440F-95B5-46C6A24CD3F9}" destId="{9313D8C6-D29B-4900-A36F-066365DF9317}" srcOrd="0" destOrd="0" presId="urn:microsoft.com/office/officeart/2005/8/layout/radial2"/>
    <dgm:cxn modelId="{CD96F072-8777-4A0A-98BF-B247B3C59F4B}" type="presParOf" srcId="{9313D8C6-D29B-4900-A36F-066365DF9317}" destId="{6B253CFF-EBC9-4E75-86E1-28DCA8EB1AAF}" srcOrd="0" destOrd="0" presId="urn:microsoft.com/office/officeart/2005/8/layout/radial2"/>
    <dgm:cxn modelId="{888965B9-E029-45F4-87E5-24AA01E296A9}" type="presParOf" srcId="{6B253CFF-EBC9-4E75-86E1-28DCA8EB1AAF}" destId="{1F2BCC68-7F45-4D39-9CFE-7015F00788EE}" srcOrd="0" destOrd="0" presId="urn:microsoft.com/office/officeart/2005/8/layout/radial2"/>
    <dgm:cxn modelId="{E84C6717-A06B-45BE-992D-05948AC634CA}" type="presParOf" srcId="{6B253CFF-EBC9-4E75-86E1-28DCA8EB1AAF}" destId="{91452A97-D654-46A0-9FD3-54DC48A4D32C}" srcOrd="1" destOrd="0" presId="urn:microsoft.com/office/officeart/2005/8/layout/radial2"/>
    <dgm:cxn modelId="{66ECEDD6-C5EC-45F4-AC92-55E50A22CEB1}" type="presParOf" srcId="{9313D8C6-D29B-4900-A36F-066365DF9317}" destId="{AE006492-E947-4917-A286-A80DFE4B5C71}" srcOrd="1" destOrd="0" presId="urn:microsoft.com/office/officeart/2005/8/layout/radial2"/>
    <dgm:cxn modelId="{E9B17209-661C-4094-B2FC-D4611C77E5D0}" type="presParOf" srcId="{9313D8C6-D29B-4900-A36F-066365DF9317}" destId="{9C71ED65-5B00-478C-9E4F-319029991328}" srcOrd="2" destOrd="0" presId="urn:microsoft.com/office/officeart/2005/8/layout/radial2"/>
    <dgm:cxn modelId="{6667628E-279E-4689-AFF9-6CC2FCC9D118}" type="presParOf" srcId="{9C71ED65-5B00-478C-9E4F-319029991328}" destId="{5BBBE4E9-FA74-460A-9D8D-96792C6C0947}" srcOrd="0" destOrd="0" presId="urn:microsoft.com/office/officeart/2005/8/layout/radial2"/>
    <dgm:cxn modelId="{77536068-2AAF-478C-876A-86058CA0BC84}" type="presParOf" srcId="{9C71ED65-5B00-478C-9E4F-319029991328}" destId="{33B7C47B-B70A-487B-AE6E-4849B83E4C55}" srcOrd="1" destOrd="0" presId="urn:microsoft.com/office/officeart/2005/8/layout/radial2"/>
    <dgm:cxn modelId="{36783FB1-546A-4082-9708-728FA137CDEF}" type="presParOf" srcId="{9313D8C6-D29B-4900-A36F-066365DF9317}" destId="{CD16369E-B2A1-4158-82D7-BF079662C148}" srcOrd="3" destOrd="0" presId="urn:microsoft.com/office/officeart/2005/8/layout/radial2"/>
    <dgm:cxn modelId="{2BBC1442-EF36-4800-85C0-437F85C5AF3E}" type="presParOf" srcId="{9313D8C6-D29B-4900-A36F-066365DF9317}" destId="{46588335-804E-4355-99D3-30A9E698F037}" srcOrd="4" destOrd="0" presId="urn:microsoft.com/office/officeart/2005/8/layout/radial2"/>
    <dgm:cxn modelId="{C549F6C1-D583-4417-85A8-062921BDA961}" type="presParOf" srcId="{46588335-804E-4355-99D3-30A9E698F037}" destId="{5AD4C250-676C-4999-A80C-5803778D3322}" srcOrd="0" destOrd="0" presId="urn:microsoft.com/office/officeart/2005/8/layout/radial2"/>
    <dgm:cxn modelId="{7861EAF1-DF21-4EE0-8099-18CCA2114498}" type="presParOf" srcId="{46588335-804E-4355-99D3-30A9E698F037}" destId="{AE4C88CA-3E9B-4F0A-96C1-BCD1E40D0EA5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CDA7BC-0799-44D0-9672-8AE539427B49}">
      <dsp:nvSpPr>
        <dsp:cNvPr id="0" name=""/>
        <dsp:cNvSpPr/>
      </dsp:nvSpPr>
      <dsp:spPr>
        <a:xfrm>
          <a:off x="1954" y="0"/>
          <a:ext cx="2048912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54" y="1810385"/>
        <a:ext cx="2048912" cy="1810385"/>
      </dsp:txXfrm>
    </dsp:sp>
    <dsp:sp modelId="{D5398AD4-6A9B-4251-AF05-7A9358CF9DE2}">
      <dsp:nvSpPr>
        <dsp:cNvPr id="0" name=""/>
        <dsp:cNvSpPr/>
      </dsp:nvSpPr>
      <dsp:spPr>
        <a:xfrm>
          <a:off x="231542" y="288030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37B8E1C-2FD4-4D8A-9087-1F3B49E4D4B2}">
      <dsp:nvSpPr>
        <dsp:cNvPr id="0" name=""/>
        <dsp:cNvSpPr/>
      </dsp:nvSpPr>
      <dsp:spPr>
        <a:xfrm>
          <a:off x="2112334" y="0"/>
          <a:ext cx="2048912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3311292"/>
                <a:satOff val="13270"/>
                <a:lumOff val="2876"/>
                <a:alphaOff val="0"/>
                <a:shade val="51000"/>
                <a:satMod val="130000"/>
              </a:schemeClr>
            </a:gs>
            <a:gs pos="80000">
              <a:schemeClr val="accent5">
                <a:hueOff val="-3311292"/>
                <a:satOff val="13270"/>
                <a:lumOff val="2876"/>
                <a:alphaOff val="0"/>
                <a:shade val="93000"/>
                <a:satMod val="130000"/>
              </a:schemeClr>
            </a:gs>
            <a:gs pos="100000">
              <a:schemeClr val="accent5">
                <a:hueOff val="-3311292"/>
                <a:satOff val="13270"/>
                <a:lumOff val="287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112334" y="1810385"/>
        <a:ext cx="2048912" cy="1810385"/>
      </dsp:txXfrm>
    </dsp:sp>
    <dsp:sp modelId="{960006F4-C91A-4C82-9ACC-0726D8504A3D}">
      <dsp:nvSpPr>
        <dsp:cNvPr id="0" name=""/>
        <dsp:cNvSpPr/>
      </dsp:nvSpPr>
      <dsp:spPr>
        <a:xfrm>
          <a:off x="2383217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9D1DF30-B7A9-4AEE-A65A-EB348B787320}">
      <dsp:nvSpPr>
        <dsp:cNvPr id="0" name=""/>
        <dsp:cNvSpPr/>
      </dsp:nvSpPr>
      <dsp:spPr>
        <a:xfrm>
          <a:off x="4258815" y="0"/>
          <a:ext cx="2048912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6622584"/>
                <a:satOff val="26541"/>
                <a:lumOff val="5752"/>
                <a:alphaOff val="0"/>
                <a:shade val="51000"/>
                <a:satMod val="130000"/>
              </a:schemeClr>
            </a:gs>
            <a:gs pos="80000">
              <a:schemeClr val="accent5">
                <a:hueOff val="-6622584"/>
                <a:satOff val="26541"/>
                <a:lumOff val="5752"/>
                <a:alphaOff val="0"/>
                <a:shade val="93000"/>
                <a:satMod val="130000"/>
              </a:schemeClr>
            </a:gs>
            <a:gs pos="100000">
              <a:schemeClr val="accent5">
                <a:hueOff val="-6622584"/>
                <a:satOff val="26541"/>
                <a:lumOff val="575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258815" y="1810385"/>
        <a:ext cx="2048912" cy="1810385"/>
      </dsp:txXfrm>
    </dsp:sp>
    <dsp:sp modelId="{DFE0A090-E147-4A7F-9549-41E6648AC620}">
      <dsp:nvSpPr>
        <dsp:cNvPr id="0" name=""/>
        <dsp:cNvSpPr/>
      </dsp:nvSpPr>
      <dsp:spPr>
        <a:xfrm>
          <a:off x="4493596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81A1FA-63B0-4220-99F1-6E6C7018C1D8}">
      <dsp:nvSpPr>
        <dsp:cNvPr id="0" name=""/>
        <dsp:cNvSpPr/>
      </dsp:nvSpPr>
      <dsp:spPr>
        <a:xfrm>
          <a:off x="6333093" y="0"/>
          <a:ext cx="2048912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333093" y="1810385"/>
        <a:ext cx="2048912" cy="1810385"/>
      </dsp:txXfrm>
    </dsp:sp>
    <dsp:sp modelId="{3A6B685E-FB94-4E51-9597-0DF3FFE27B04}">
      <dsp:nvSpPr>
        <dsp:cNvPr id="0" name=""/>
        <dsp:cNvSpPr/>
      </dsp:nvSpPr>
      <dsp:spPr>
        <a:xfrm>
          <a:off x="6603976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800E69C-B540-463F-AB7B-58442CFBE9CB}">
      <dsp:nvSpPr>
        <dsp:cNvPr id="0" name=""/>
        <dsp:cNvSpPr/>
      </dsp:nvSpPr>
      <dsp:spPr>
        <a:xfrm>
          <a:off x="335358" y="3620770"/>
          <a:ext cx="7713243" cy="678894"/>
        </a:xfrm>
        <a:prstGeom prst="left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712B1C-A0E0-483C-A1EB-8517A859C089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contourW="127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0CA7121-BBD7-48BF-AD9E-6C0EB0DA42AE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530540" y="1659838"/>
        <a:ext cx="1279639" cy="1335100"/>
      </dsp:txXfrm>
    </dsp:sp>
    <dsp:sp modelId="{580967C9-5176-4DB7-86DA-72D357086ABF}">
      <dsp:nvSpPr>
        <dsp:cNvPr id="0" name=""/>
        <dsp:cNvSpPr/>
      </dsp:nvSpPr>
      <dsp:spPr>
        <a:xfrm>
          <a:off x="0" y="842128"/>
          <a:ext cx="2866518" cy="418227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0" y="842128"/>
        <a:ext cx="2866518" cy="418227"/>
      </dsp:txXfrm>
    </dsp:sp>
    <dsp:sp modelId="{4AD739D4-F793-44E4-AE32-7D6C967399F5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contourW="127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AC96DB3-D720-40B0-B480-AAB340BAC0F4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6904223" y="1659838"/>
        <a:ext cx="1279639" cy="1335100"/>
      </dsp:txXfrm>
    </dsp:sp>
    <dsp:sp modelId="{20564CE7-25E0-486F-83F0-D8F4800442BA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16369E-B2A1-4158-82D7-BF079662C148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006492-E947-4917-A286-A80DFE4B5C71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452A97-D654-46A0-9FD3-54DC48A4D32C}">
      <dsp:nvSpPr>
        <dsp:cNvPr id="0" name=""/>
        <dsp:cNvSpPr/>
      </dsp:nvSpPr>
      <dsp:spPr>
        <a:xfrm>
          <a:off x="358984" y="84249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BBBE4E9-FA74-460A-9D8D-96792C6C0947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gradFill rotWithShape="0">
          <a:gsLst>
            <a:gs pos="0">
              <a:schemeClr val="accent5">
                <a:hueOff val="-4966938"/>
                <a:satOff val="19906"/>
                <a:lumOff val="4314"/>
                <a:alphaOff val="0"/>
                <a:shade val="51000"/>
                <a:satMod val="130000"/>
              </a:schemeClr>
            </a:gs>
            <a:gs pos="80000">
              <a:schemeClr val="accent5">
                <a:hueOff val="-4966938"/>
                <a:satOff val="19906"/>
                <a:lumOff val="4314"/>
                <a:alphaOff val="0"/>
                <a:shade val="93000"/>
                <a:satMod val="130000"/>
              </a:schemeClr>
            </a:gs>
            <a:gs pos="100000">
              <a:schemeClr val="accent5">
                <a:hueOff val="-4966938"/>
                <a:satOff val="19906"/>
                <a:lumOff val="431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smtClean="0"/>
            <a:t>衛福部疾管署</a:t>
          </a:r>
          <a:endParaRPr lang="zh-TW" sz="3000" kern="1200"/>
        </a:p>
      </dsp:txBody>
      <dsp:txXfrm>
        <a:off x="3688317" y="249869"/>
        <a:ext cx="1205326" cy="1205326"/>
      </dsp:txXfrm>
    </dsp:sp>
    <dsp:sp modelId="{33B7C47B-B70A-487B-AE6E-4849B83E4C55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掌握最新疫情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了解防疫議題</a:t>
          </a:r>
          <a:endParaRPr lang="zh-TW" sz="2700" kern="1200" dirty="0"/>
        </a:p>
      </dsp:txBody>
      <dsp:txXfrm>
        <a:off x="5313733" y="238"/>
        <a:ext cx="2556882" cy="1704588"/>
      </dsp:txXfrm>
    </dsp:sp>
    <dsp:sp modelId="{5AD4C250-676C-4999-A80C-5803778D3322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防疫小測驗</a:t>
          </a:r>
          <a:endParaRPr lang="zh-TW" sz="3000" kern="1200" dirty="0"/>
        </a:p>
      </dsp:txBody>
      <dsp:txXfrm>
        <a:off x="3688317" y="3070767"/>
        <a:ext cx="1205326" cy="1205326"/>
      </dsp:txXfrm>
    </dsp:sp>
    <dsp:sp modelId="{AE4C88CA-3E9B-4F0A-96C1-BCD1E40D0EA5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你的防疫觀念正確嗎？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擊敗新冠病毒，健康久久！</a:t>
          </a:r>
          <a:endParaRPr lang="zh-TW" sz="2700" kern="1200" dirty="0"/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gradFill>
          <a:gsLst>
            <a:gs pos="0">
              <a:srgbClr val="ACF4F8"/>
            </a:gs>
            <a:gs pos="100000">
              <a:srgbClr val="CBE7EB"/>
            </a:gs>
            <a:gs pos="55000">
              <a:srgbClr val="ACF4F8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>
                <a:solidFill>
                  <a:srgbClr val="E31DA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8000">
              <a:srgbClr val="BCECF2"/>
            </a:gs>
            <a:gs pos="0">
              <a:srgbClr val="ACF4F8"/>
            </a:gs>
            <a:gs pos="100000">
              <a:srgbClr val="CBE7EB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E31DAF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文鼎俏黑體P" panose="020B0602010101010101" pitchFamily="34" charset="-120"/>
          <a:ea typeface="文鼎俏黑體P" panose="020B0602010101010101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ACF4F8"/>
            </a:gs>
            <a:gs pos="100000">
              <a:srgbClr val="CBE7EB"/>
            </a:gs>
            <a:gs pos="55000">
              <a:srgbClr val="ACF4F8"/>
            </a:gs>
          </a:gsLst>
          <a:lin ang="13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/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9661" y="2924944"/>
            <a:ext cx="5064677" cy="372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防疫須知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5598663"/>
              </p:ext>
            </p:extLst>
          </p:nvPr>
        </p:nvGraphicFramePr>
        <p:xfrm>
          <a:off x="380020" y="1988840"/>
          <a:ext cx="838396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9820099"/>
              </p:ext>
            </p:extLst>
          </p:nvPr>
        </p:nvGraphicFramePr>
        <p:xfrm>
          <a:off x="683568" y="140364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229568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1338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文鼎俏黑體P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53</cp:revision>
  <dcterms:created xsi:type="dcterms:W3CDTF">2014-02-08T16:25:00Z</dcterms:created>
  <dcterms:modified xsi:type="dcterms:W3CDTF">2022-11-28T06:57:20Z</dcterms:modified>
</cp:coreProperties>
</file>