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D10F81-CBED-4DF6-AF08-2628D780B094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965414C-0AC1-4C5D-8F15-9602D4C68C14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CB79C26F-0E73-464A-8BEF-CEB9DCA61B02}" type="parTrans" cxnId="{CCF0EA48-0427-4E81-B3BE-E9EA72143B7F}">
      <dgm:prSet/>
      <dgm:spPr/>
      <dgm:t>
        <a:bodyPr/>
        <a:lstStyle/>
        <a:p>
          <a:endParaRPr lang="zh-TW" altLang="en-US"/>
        </a:p>
      </dgm:t>
    </dgm:pt>
    <dgm:pt modelId="{DD8273CF-F39E-4983-B11D-F84C605DEF68}" type="sibTrans" cxnId="{CCF0EA48-0427-4E81-B3BE-E9EA72143B7F}">
      <dgm:prSet/>
      <dgm:spPr/>
      <dgm:t>
        <a:bodyPr/>
        <a:lstStyle/>
        <a:p>
          <a:endParaRPr lang="zh-TW" altLang="en-US"/>
        </a:p>
      </dgm:t>
    </dgm:pt>
    <dgm:pt modelId="{467996E9-7DCC-4D2B-87A7-8B9109FDA9A4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777AF017-5AFF-4918-8F6A-5792DAE8DB78}" type="parTrans" cxnId="{026F3D88-C25E-48A2-8D33-BDA49D9564B0}">
      <dgm:prSet/>
      <dgm:spPr/>
      <dgm:t>
        <a:bodyPr/>
        <a:lstStyle/>
        <a:p>
          <a:endParaRPr lang="zh-TW" altLang="en-US"/>
        </a:p>
      </dgm:t>
    </dgm:pt>
    <dgm:pt modelId="{80B10419-D9DD-48BA-9993-72615AC2F242}" type="sibTrans" cxnId="{026F3D88-C25E-48A2-8D33-BDA49D9564B0}">
      <dgm:prSet/>
      <dgm:spPr/>
      <dgm:t>
        <a:bodyPr/>
        <a:lstStyle/>
        <a:p>
          <a:endParaRPr lang="zh-TW" altLang="en-US"/>
        </a:p>
      </dgm:t>
    </dgm:pt>
    <dgm:pt modelId="{02379979-9624-494C-8254-A34EDC64916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6690762-4EDF-4AF5-9010-15A0C52439A2}" type="parTrans" cxnId="{36546B3B-6973-4362-BCD3-91B1F3D61A25}">
      <dgm:prSet/>
      <dgm:spPr/>
      <dgm:t>
        <a:bodyPr/>
        <a:lstStyle/>
        <a:p>
          <a:endParaRPr lang="zh-TW" altLang="en-US"/>
        </a:p>
      </dgm:t>
    </dgm:pt>
    <dgm:pt modelId="{F532E3A2-FD27-417C-B0FB-144DFC3E5474}" type="sibTrans" cxnId="{36546B3B-6973-4362-BCD3-91B1F3D61A25}">
      <dgm:prSet/>
      <dgm:spPr/>
      <dgm:t>
        <a:bodyPr/>
        <a:lstStyle/>
        <a:p>
          <a:endParaRPr lang="zh-TW" altLang="en-US"/>
        </a:p>
      </dgm:t>
    </dgm:pt>
    <dgm:pt modelId="{744BA34C-392C-4197-8A78-7403DD03FF7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3232887-FC12-41EA-A700-55E3BF5949F0}" type="parTrans" cxnId="{B3D90028-2CBD-4F72-83FD-B9D9577FA613}">
      <dgm:prSet/>
      <dgm:spPr/>
      <dgm:t>
        <a:bodyPr/>
        <a:lstStyle/>
        <a:p>
          <a:endParaRPr lang="zh-TW" altLang="en-US"/>
        </a:p>
      </dgm:t>
    </dgm:pt>
    <dgm:pt modelId="{60B06B77-2369-45F8-9566-653F2251EBD3}" type="sibTrans" cxnId="{B3D90028-2CBD-4F72-83FD-B9D9577FA613}">
      <dgm:prSet/>
      <dgm:spPr/>
      <dgm:t>
        <a:bodyPr/>
        <a:lstStyle/>
        <a:p>
          <a:endParaRPr lang="zh-TW" altLang="en-US"/>
        </a:p>
      </dgm:t>
    </dgm:pt>
    <dgm:pt modelId="{6FF366E6-E398-47CE-8318-95EBE5E0BEE2}" type="pres">
      <dgm:prSet presAssocID="{9BD10F81-CBED-4DF6-AF08-2628D780B0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FD69A4D-3A35-4031-98F7-642E692F83FC}" type="pres">
      <dgm:prSet presAssocID="{9BD10F81-CBED-4DF6-AF08-2628D780B094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02607D53-6D7C-48CA-B8CB-F215F4914405}" type="pres">
      <dgm:prSet presAssocID="{9BD10F81-CBED-4DF6-AF08-2628D780B094}" presName="linComp" presStyleCnt="0"/>
      <dgm:spPr/>
      <dgm:t>
        <a:bodyPr/>
        <a:lstStyle/>
        <a:p>
          <a:endParaRPr lang="zh-TW" altLang="en-US"/>
        </a:p>
      </dgm:t>
    </dgm:pt>
    <dgm:pt modelId="{3297AF84-ED72-46E6-A8D2-26553C89EF13}" type="pres">
      <dgm:prSet presAssocID="{F965414C-0AC1-4C5D-8F15-9602D4C68C14}" presName="compNode" presStyleCnt="0"/>
      <dgm:spPr/>
      <dgm:t>
        <a:bodyPr/>
        <a:lstStyle/>
        <a:p>
          <a:endParaRPr lang="zh-TW" altLang="en-US"/>
        </a:p>
      </dgm:t>
    </dgm:pt>
    <dgm:pt modelId="{64E61456-4B5A-4973-93E9-1F3D3AD20C18}" type="pres">
      <dgm:prSet presAssocID="{F965414C-0AC1-4C5D-8F15-9602D4C68C14}" presName="bkgdShape" presStyleLbl="node1" presStyleIdx="0" presStyleCnt="4" custLinFactNeighborX="7949" custLinFactNeighborY="11769"/>
      <dgm:spPr/>
      <dgm:t>
        <a:bodyPr/>
        <a:lstStyle/>
        <a:p>
          <a:endParaRPr lang="zh-TW" altLang="en-US"/>
        </a:p>
      </dgm:t>
    </dgm:pt>
    <dgm:pt modelId="{199090C5-003D-450E-B229-833DEE2594C5}" type="pres">
      <dgm:prSet presAssocID="{F965414C-0AC1-4C5D-8F15-9602D4C68C1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78A688-22D4-4EBB-955B-AE5DF122474B}" type="pres">
      <dgm:prSet presAssocID="{F965414C-0AC1-4C5D-8F15-9602D4C68C14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A76C53A7-BF01-4B3C-B072-6B0098DBE19E}" type="pres">
      <dgm:prSet presAssocID="{F965414C-0AC1-4C5D-8F15-9602D4C68C14}" presName="imagNode" presStyleLbl="fgImgPlace1" presStyleIdx="0" presStyleCnt="4" custLinFactNeighborX="-6607" custLinFactNeighborY="2991"/>
      <dgm:spPr/>
      <dgm:t>
        <a:bodyPr/>
        <a:lstStyle/>
        <a:p>
          <a:endParaRPr lang="zh-TW" altLang="en-US"/>
        </a:p>
      </dgm:t>
    </dgm:pt>
    <dgm:pt modelId="{B402C31A-8AB8-471C-B8CB-BBB0DBB47133}" type="pres">
      <dgm:prSet presAssocID="{DD8273CF-F39E-4983-B11D-F84C605DEF6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0A28F31-46BD-4788-9A40-3D905315B1CA}" type="pres">
      <dgm:prSet presAssocID="{467996E9-7DCC-4D2B-87A7-8B9109FDA9A4}" presName="compNode" presStyleCnt="0"/>
      <dgm:spPr/>
      <dgm:t>
        <a:bodyPr/>
        <a:lstStyle/>
        <a:p>
          <a:endParaRPr lang="zh-TW" altLang="en-US"/>
        </a:p>
      </dgm:t>
    </dgm:pt>
    <dgm:pt modelId="{30C76DB7-F209-4F4F-938A-E47A0E8D4D0A}" type="pres">
      <dgm:prSet presAssocID="{467996E9-7DCC-4D2B-87A7-8B9109FDA9A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654D472-0CD7-4708-BF8A-171F190B70DF}" type="pres">
      <dgm:prSet presAssocID="{467996E9-7DCC-4D2B-87A7-8B9109FDA9A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900175-2369-4EC8-9C87-BF741DFD9304}" type="pres">
      <dgm:prSet presAssocID="{467996E9-7DCC-4D2B-87A7-8B9109FDA9A4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DE5F862B-6C56-4949-B6F7-84B93D47C271}" type="pres">
      <dgm:prSet presAssocID="{467996E9-7DCC-4D2B-87A7-8B9109FDA9A4}" presName="imagNode" presStyleLbl="fgImgPlace1" presStyleIdx="1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9AD285F-580F-4039-BBEB-BFBC2C07C25C}" type="pres">
      <dgm:prSet presAssocID="{80B10419-D9DD-48BA-9993-72615AC2F24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4F6B2FB-CAF6-49AF-86E1-3FE05A73AE6D}" type="pres">
      <dgm:prSet presAssocID="{02379979-9624-494C-8254-A34EDC64916E}" presName="compNode" presStyleCnt="0"/>
      <dgm:spPr/>
      <dgm:t>
        <a:bodyPr/>
        <a:lstStyle/>
        <a:p>
          <a:endParaRPr lang="zh-TW" altLang="en-US"/>
        </a:p>
      </dgm:t>
    </dgm:pt>
    <dgm:pt modelId="{3119940F-4EE4-4038-B723-FB811BB66E85}" type="pres">
      <dgm:prSet presAssocID="{02379979-9624-494C-8254-A34EDC64916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6DD45D5-4C81-4832-A0CE-F5FDF6022317}" type="pres">
      <dgm:prSet presAssocID="{02379979-9624-494C-8254-A34EDC64916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00212C-4C46-4715-8394-A13CC0BC7783}" type="pres">
      <dgm:prSet presAssocID="{02379979-9624-494C-8254-A34EDC64916E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8EF94D2D-DE29-40C2-8091-2B63B044C2B3}" type="pres">
      <dgm:prSet presAssocID="{02379979-9624-494C-8254-A34EDC64916E}" presName="imagNode" presStyleLbl="fgImgPlace1" presStyleIdx="2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1A009FC-6C61-41CB-9C42-86E8B90AF161}" type="pres">
      <dgm:prSet presAssocID="{F532E3A2-FD27-417C-B0FB-144DFC3E547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CBFC10A-6FCE-457C-A8CB-3BC32D216C6A}" type="pres">
      <dgm:prSet presAssocID="{744BA34C-392C-4197-8A78-7403DD03FF7A}" presName="compNode" presStyleCnt="0"/>
      <dgm:spPr/>
      <dgm:t>
        <a:bodyPr/>
        <a:lstStyle/>
        <a:p>
          <a:endParaRPr lang="zh-TW" altLang="en-US"/>
        </a:p>
      </dgm:t>
    </dgm:pt>
    <dgm:pt modelId="{74BD9445-619C-4064-819B-0376FD733622}" type="pres">
      <dgm:prSet presAssocID="{744BA34C-392C-4197-8A78-7403DD03FF7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962B19D-54FF-46B9-ADFC-8E53005696EB}" type="pres">
      <dgm:prSet presAssocID="{744BA34C-392C-4197-8A78-7403DD03FF7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3A34FF-4ED6-4599-9556-4F2B4073B797}" type="pres">
      <dgm:prSet presAssocID="{744BA34C-392C-4197-8A78-7403DD03FF7A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258DE859-6996-4203-AB77-2FB589DA54AE}" type="pres">
      <dgm:prSet presAssocID="{744BA34C-392C-4197-8A78-7403DD03FF7A}" presName="imagNode" presStyleLbl="fgImgPlace1" presStyleIdx="3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59DE2F2-868F-44F0-818F-D0EF53AC3A9B}" type="presOf" srcId="{DD8273CF-F39E-4983-B11D-F84C605DEF68}" destId="{B402C31A-8AB8-471C-B8CB-BBB0DBB47133}" srcOrd="0" destOrd="0" presId="urn:microsoft.com/office/officeart/2005/8/layout/hList7"/>
    <dgm:cxn modelId="{374C5636-99B1-4F02-8E5E-413E7FC062F0}" type="presOf" srcId="{02379979-9624-494C-8254-A34EDC64916E}" destId="{3119940F-4EE4-4038-B723-FB811BB66E85}" srcOrd="0" destOrd="0" presId="urn:microsoft.com/office/officeart/2005/8/layout/hList7"/>
    <dgm:cxn modelId="{730134A5-B156-4FD0-852E-581F096A7DBE}" type="presOf" srcId="{80B10419-D9DD-48BA-9993-72615AC2F242}" destId="{99AD285F-580F-4039-BBEB-BFBC2C07C25C}" srcOrd="0" destOrd="0" presId="urn:microsoft.com/office/officeart/2005/8/layout/hList7"/>
    <dgm:cxn modelId="{36546B3B-6973-4362-BCD3-91B1F3D61A25}" srcId="{9BD10F81-CBED-4DF6-AF08-2628D780B094}" destId="{02379979-9624-494C-8254-A34EDC64916E}" srcOrd="2" destOrd="0" parTransId="{16690762-4EDF-4AF5-9010-15A0C52439A2}" sibTransId="{F532E3A2-FD27-417C-B0FB-144DFC3E5474}"/>
    <dgm:cxn modelId="{CCF0EA48-0427-4E81-B3BE-E9EA72143B7F}" srcId="{9BD10F81-CBED-4DF6-AF08-2628D780B094}" destId="{F965414C-0AC1-4C5D-8F15-9602D4C68C14}" srcOrd="0" destOrd="0" parTransId="{CB79C26F-0E73-464A-8BEF-CEB9DCA61B02}" sibTransId="{DD8273CF-F39E-4983-B11D-F84C605DEF68}"/>
    <dgm:cxn modelId="{3ACD5220-EBB6-49CF-BB0E-01476FDC4B7A}" type="presOf" srcId="{467996E9-7DCC-4D2B-87A7-8B9109FDA9A4}" destId="{2654D472-0CD7-4708-BF8A-171F190B70DF}" srcOrd="1" destOrd="0" presId="urn:microsoft.com/office/officeart/2005/8/layout/hList7"/>
    <dgm:cxn modelId="{026F3D88-C25E-48A2-8D33-BDA49D9564B0}" srcId="{9BD10F81-CBED-4DF6-AF08-2628D780B094}" destId="{467996E9-7DCC-4D2B-87A7-8B9109FDA9A4}" srcOrd="1" destOrd="0" parTransId="{777AF017-5AFF-4918-8F6A-5792DAE8DB78}" sibTransId="{80B10419-D9DD-48BA-9993-72615AC2F242}"/>
    <dgm:cxn modelId="{BFF9FE97-708C-4864-A423-819A89B47F76}" type="presOf" srcId="{F965414C-0AC1-4C5D-8F15-9602D4C68C14}" destId="{64E61456-4B5A-4973-93E9-1F3D3AD20C18}" srcOrd="0" destOrd="0" presId="urn:microsoft.com/office/officeart/2005/8/layout/hList7"/>
    <dgm:cxn modelId="{35EC214F-02C2-4121-B8BB-D0783C164DCD}" type="presOf" srcId="{F532E3A2-FD27-417C-B0FB-144DFC3E5474}" destId="{C1A009FC-6C61-41CB-9C42-86E8B90AF161}" srcOrd="0" destOrd="0" presId="urn:microsoft.com/office/officeart/2005/8/layout/hList7"/>
    <dgm:cxn modelId="{B05F0064-698A-4FF8-9566-AF3B0C47B17E}" type="presOf" srcId="{744BA34C-392C-4197-8A78-7403DD03FF7A}" destId="{74BD9445-619C-4064-819B-0376FD733622}" srcOrd="0" destOrd="0" presId="urn:microsoft.com/office/officeart/2005/8/layout/hList7"/>
    <dgm:cxn modelId="{A41773EB-5F8A-43E8-8E05-85825D1821C7}" type="presOf" srcId="{467996E9-7DCC-4D2B-87A7-8B9109FDA9A4}" destId="{30C76DB7-F209-4F4F-938A-E47A0E8D4D0A}" srcOrd="0" destOrd="0" presId="urn:microsoft.com/office/officeart/2005/8/layout/hList7"/>
    <dgm:cxn modelId="{90ED75AA-87D6-4CAA-8CA1-31A203583B86}" type="presOf" srcId="{F965414C-0AC1-4C5D-8F15-9602D4C68C14}" destId="{199090C5-003D-450E-B229-833DEE2594C5}" srcOrd="1" destOrd="0" presId="urn:microsoft.com/office/officeart/2005/8/layout/hList7"/>
    <dgm:cxn modelId="{DBD8DB9B-8BD4-450F-AD5D-39EF3E1309AE}" type="presOf" srcId="{744BA34C-392C-4197-8A78-7403DD03FF7A}" destId="{5962B19D-54FF-46B9-ADFC-8E53005696EB}" srcOrd="1" destOrd="0" presId="urn:microsoft.com/office/officeart/2005/8/layout/hList7"/>
    <dgm:cxn modelId="{96EA7AC7-DA33-43BA-AB29-C725A2078F0E}" type="presOf" srcId="{02379979-9624-494C-8254-A34EDC64916E}" destId="{56DD45D5-4C81-4832-A0CE-F5FDF6022317}" srcOrd="1" destOrd="0" presId="urn:microsoft.com/office/officeart/2005/8/layout/hList7"/>
    <dgm:cxn modelId="{B3D90028-2CBD-4F72-83FD-B9D9577FA613}" srcId="{9BD10F81-CBED-4DF6-AF08-2628D780B094}" destId="{744BA34C-392C-4197-8A78-7403DD03FF7A}" srcOrd="3" destOrd="0" parTransId="{03232887-FC12-41EA-A700-55E3BF5949F0}" sibTransId="{60B06B77-2369-45F8-9566-653F2251EBD3}"/>
    <dgm:cxn modelId="{C7DE4518-C2E1-462E-8975-1FE91EF10E57}" type="presOf" srcId="{9BD10F81-CBED-4DF6-AF08-2628D780B094}" destId="{6FF366E6-E398-47CE-8318-95EBE5E0BEE2}" srcOrd="0" destOrd="0" presId="urn:microsoft.com/office/officeart/2005/8/layout/hList7"/>
    <dgm:cxn modelId="{2EA20532-F463-4814-92FE-40F799DB56F4}" type="presParOf" srcId="{6FF366E6-E398-47CE-8318-95EBE5E0BEE2}" destId="{0FD69A4D-3A35-4031-98F7-642E692F83FC}" srcOrd="0" destOrd="0" presId="urn:microsoft.com/office/officeart/2005/8/layout/hList7"/>
    <dgm:cxn modelId="{17F471D7-D538-48AE-B3EB-2D9B8551049D}" type="presParOf" srcId="{6FF366E6-E398-47CE-8318-95EBE5E0BEE2}" destId="{02607D53-6D7C-48CA-B8CB-F215F4914405}" srcOrd="1" destOrd="0" presId="urn:microsoft.com/office/officeart/2005/8/layout/hList7"/>
    <dgm:cxn modelId="{9CF420B3-D9A3-4109-8E83-0585ADC496E9}" type="presParOf" srcId="{02607D53-6D7C-48CA-B8CB-F215F4914405}" destId="{3297AF84-ED72-46E6-A8D2-26553C89EF13}" srcOrd="0" destOrd="0" presId="urn:microsoft.com/office/officeart/2005/8/layout/hList7"/>
    <dgm:cxn modelId="{F0229C55-EAF6-45E5-821A-AA6EA20471B9}" type="presParOf" srcId="{3297AF84-ED72-46E6-A8D2-26553C89EF13}" destId="{64E61456-4B5A-4973-93E9-1F3D3AD20C18}" srcOrd="0" destOrd="0" presId="urn:microsoft.com/office/officeart/2005/8/layout/hList7"/>
    <dgm:cxn modelId="{9C5C8ADD-52BE-4E22-802B-ED3CF8FECE67}" type="presParOf" srcId="{3297AF84-ED72-46E6-A8D2-26553C89EF13}" destId="{199090C5-003D-450E-B229-833DEE2594C5}" srcOrd="1" destOrd="0" presId="urn:microsoft.com/office/officeart/2005/8/layout/hList7"/>
    <dgm:cxn modelId="{9AC0D82E-8B69-4848-9FD4-0EC27BC7B7D1}" type="presParOf" srcId="{3297AF84-ED72-46E6-A8D2-26553C89EF13}" destId="{0278A688-22D4-4EBB-955B-AE5DF122474B}" srcOrd="2" destOrd="0" presId="urn:microsoft.com/office/officeart/2005/8/layout/hList7"/>
    <dgm:cxn modelId="{BC7580AF-17B9-40C5-BAC5-8190249803C2}" type="presParOf" srcId="{3297AF84-ED72-46E6-A8D2-26553C89EF13}" destId="{A76C53A7-BF01-4B3C-B072-6B0098DBE19E}" srcOrd="3" destOrd="0" presId="urn:microsoft.com/office/officeart/2005/8/layout/hList7"/>
    <dgm:cxn modelId="{F9B3037B-D12D-48B6-9608-8D8D485CB8A9}" type="presParOf" srcId="{02607D53-6D7C-48CA-B8CB-F215F4914405}" destId="{B402C31A-8AB8-471C-B8CB-BBB0DBB47133}" srcOrd="1" destOrd="0" presId="urn:microsoft.com/office/officeart/2005/8/layout/hList7"/>
    <dgm:cxn modelId="{86813933-7B48-4DB6-8651-2E6625D23CAF}" type="presParOf" srcId="{02607D53-6D7C-48CA-B8CB-F215F4914405}" destId="{00A28F31-46BD-4788-9A40-3D905315B1CA}" srcOrd="2" destOrd="0" presId="urn:microsoft.com/office/officeart/2005/8/layout/hList7"/>
    <dgm:cxn modelId="{5C07F4C8-E387-43BE-9C2D-9B388EF15B25}" type="presParOf" srcId="{00A28F31-46BD-4788-9A40-3D905315B1CA}" destId="{30C76DB7-F209-4F4F-938A-E47A0E8D4D0A}" srcOrd="0" destOrd="0" presId="urn:microsoft.com/office/officeart/2005/8/layout/hList7"/>
    <dgm:cxn modelId="{8620320F-63B7-4418-AE5C-B33985C0B93E}" type="presParOf" srcId="{00A28F31-46BD-4788-9A40-3D905315B1CA}" destId="{2654D472-0CD7-4708-BF8A-171F190B70DF}" srcOrd="1" destOrd="0" presId="urn:microsoft.com/office/officeart/2005/8/layout/hList7"/>
    <dgm:cxn modelId="{C2B107A4-D80A-4455-AC91-E447976E6E26}" type="presParOf" srcId="{00A28F31-46BD-4788-9A40-3D905315B1CA}" destId="{AB900175-2369-4EC8-9C87-BF741DFD9304}" srcOrd="2" destOrd="0" presId="urn:microsoft.com/office/officeart/2005/8/layout/hList7"/>
    <dgm:cxn modelId="{1897D6C6-CD5F-4F23-B1C3-858BE35479EC}" type="presParOf" srcId="{00A28F31-46BD-4788-9A40-3D905315B1CA}" destId="{DE5F862B-6C56-4949-B6F7-84B93D47C271}" srcOrd="3" destOrd="0" presId="urn:microsoft.com/office/officeart/2005/8/layout/hList7"/>
    <dgm:cxn modelId="{86FB1184-8BDD-4E44-852B-560044F63B39}" type="presParOf" srcId="{02607D53-6D7C-48CA-B8CB-F215F4914405}" destId="{99AD285F-580F-4039-BBEB-BFBC2C07C25C}" srcOrd="3" destOrd="0" presId="urn:microsoft.com/office/officeart/2005/8/layout/hList7"/>
    <dgm:cxn modelId="{0BCB7412-6392-454A-9D16-30C64F5B4DE4}" type="presParOf" srcId="{02607D53-6D7C-48CA-B8CB-F215F4914405}" destId="{24F6B2FB-CAF6-49AF-86E1-3FE05A73AE6D}" srcOrd="4" destOrd="0" presId="urn:microsoft.com/office/officeart/2005/8/layout/hList7"/>
    <dgm:cxn modelId="{44E41781-4743-48F9-8E73-874EE45EE9CC}" type="presParOf" srcId="{24F6B2FB-CAF6-49AF-86E1-3FE05A73AE6D}" destId="{3119940F-4EE4-4038-B723-FB811BB66E85}" srcOrd="0" destOrd="0" presId="urn:microsoft.com/office/officeart/2005/8/layout/hList7"/>
    <dgm:cxn modelId="{8160388E-7FD5-4D9E-83CE-21DBC87862D3}" type="presParOf" srcId="{24F6B2FB-CAF6-49AF-86E1-3FE05A73AE6D}" destId="{56DD45D5-4C81-4832-A0CE-F5FDF6022317}" srcOrd="1" destOrd="0" presId="urn:microsoft.com/office/officeart/2005/8/layout/hList7"/>
    <dgm:cxn modelId="{ADDF373D-9F39-4BC9-BD68-2D11F0F25237}" type="presParOf" srcId="{24F6B2FB-CAF6-49AF-86E1-3FE05A73AE6D}" destId="{6F00212C-4C46-4715-8394-A13CC0BC7783}" srcOrd="2" destOrd="0" presId="urn:microsoft.com/office/officeart/2005/8/layout/hList7"/>
    <dgm:cxn modelId="{6B66FEEE-D7F4-4B39-A9C7-DB947F196C51}" type="presParOf" srcId="{24F6B2FB-CAF6-49AF-86E1-3FE05A73AE6D}" destId="{8EF94D2D-DE29-40C2-8091-2B63B044C2B3}" srcOrd="3" destOrd="0" presId="urn:microsoft.com/office/officeart/2005/8/layout/hList7"/>
    <dgm:cxn modelId="{376C712E-7EAA-4D2C-AF9C-A3A7D6D99BB7}" type="presParOf" srcId="{02607D53-6D7C-48CA-B8CB-F215F4914405}" destId="{C1A009FC-6C61-41CB-9C42-86E8B90AF161}" srcOrd="5" destOrd="0" presId="urn:microsoft.com/office/officeart/2005/8/layout/hList7"/>
    <dgm:cxn modelId="{15E13D11-6E0C-4E4E-B216-B56396D7EE90}" type="presParOf" srcId="{02607D53-6D7C-48CA-B8CB-F215F4914405}" destId="{BCBFC10A-6FCE-457C-A8CB-3BC32D216C6A}" srcOrd="6" destOrd="0" presId="urn:microsoft.com/office/officeart/2005/8/layout/hList7"/>
    <dgm:cxn modelId="{3EC72146-FEC5-49B3-8EF1-7EE1AA511331}" type="presParOf" srcId="{BCBFC10A-6FCE-457C-A8CB-3BC32D216C6A}" destId="{74BD9445-619C-4064-819B-0376FD733622}" srcOrd="0" destOrd="0" presId="urn:microsoft.com/office/officeart/2005/8/layout/hList7"/>
    <dgm:cxn modelId="{48433E08-96E5-4A41-A619-AD2AAC69194C}" type="presParOf" srcId="{BCBFC10A-6FCE-457C-A8CB-3BC32D216C6A}" destId="{5962B19D-54FF-46B9-ADFC-8E53005696EB}" srcOrd="1" destOrd="0" presId="urn:microsoft.com/office/officeart/2005/8/layout/hList7"/>
    <dgm:cxn modelId="{0A70489C-848C-40D7-BCD4-B6CFD4E9A00D}" type="presParOf" srcId="{BCBFC10A-6FCE-457C-A8CB-3BC32D216C6A}" destId="{C33A34FF-4ED6-4599-9556-4F2B4073B797}" srcOrd="2" destOrd="0" presId="urn:microsoft.com/office/officeart/2005/8/layout/hList7"/>
    <dgm:cxn modelId="{037F4E99-E4C0-47EF-B869-7307CDB0C552}" type="presParOf" srcId="{BCBFC10A-6FCE-457C-A8CB-3BC32D216C6A}" destId="{258DE859-6996-4203-AB77-2FB589DA54A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2B3C48-ACD9-4A93-8E17-1393C2C21FF8}" type="doc">
      <dgm:prSet loTypeId="urn:microsoft.com/office/officeart/2008/layout/TitledPictureBlocks" loCatId="picture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DBE938DD-8809-4916-AAB9-BF1028FBFC70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2CC08A54-5B20-4C4D-BF9B-282AEB79F33A}" type="parTrans" cxnId="{8AA6EEB1-E542-43DA-AD3F-B21BEFA90A87}">
      <dgm:prSet/>
      <dgm:spPr/>
      <dgm:t>
        <a:bodyPr/>
        <a:lstStyle/>
        <a:p>
          <a:endParaRPr lang="zh-TW" altLang="en-US"/>
        </a:p>
      </dgm:t>
    </dgm:pt>
    <dgm:pt modelId="{755BFA97-E0B2-4D5C-A0B8-AA1AAB91121D}" type="sibTrans" cxnId="{8AA6EEB1-E542-43DA-AD3F-B21BEFA90A87}">
      <dgm:prSet/>
      <dgm:spPr/>
      <dgm:t>
        <a:bodyPr/>
        <a:lstStyle/>
        <a:p>
          <a:endParaRPr lang="zh-TW" altLang="en-US"/>
        </a:p>
      </dgm:t>
    </dgm:pt>
    <dgm:pt modelId="{20F44682-4036-431F-B19E-2C38CD737A2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4539FB1-4083-4548-9B7B-975AF79BDAC4}" type="parTrans" cxnId="{BD183D5A-88FA-4B5F-AE9D-6FA48EB3DD4A}">
      <dgm:prSet/>
      <dgm:spPr/>
      <dgm:t>
        <a:bodyPr/>
        <a:lstStyle/>
        <a:p>
          <a:endParaRPr lang="zh-TW" altLang="en-US"/>
        </a:p>
      </dgm:t>
    </dgm:pt>
    <dgm:pt modelId="{7882A5EF-4C2D-4EF5-B8A8-07AA358C369E}" type="sibTrans" cxnId="{BD183D5A-88FA-4B5F-AE9D-6FA48EB3DD4A}">
      <dgm:prSet/>
      <dgm:spPr/>
      <dgm:t>
        <a:bodyPr/>
        <a:lstStyle/>
        <a:p>
          <a:endParaRPr lang="zh-TW" altLang="en-US"/>
        </a:p>
      </dgm:t>
    </dgm:pt>
    <dgm:pt modelId="{86D737A6-E306-4BCA-850D-0FE9A63ABEE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D84DEF91-551A-4B71-9CD8-DA1498C78EC2}" type="parTrans" cxnId="{D10454A8-A5DB-4C22-8B17-A49A3C972FA5}">
      <dgm:prSet/>
      <dgm:spPr/>
      <dgm:t>
        <a:bodyPr/>
        <a:lstStyle/>
        <a:p>
          <a:endParaRPr lang="zh-TW" altLang="en-US"/>
        </a:p>
      </dgm:t>
    </dgm:pt>
    <dgm:pt modelId="{02FDBEA0-8F47-4C4E-A98A-D9A22C587906}" type="sibTrans" cxnId="{D10454A8-A5DB-4C22-8B17-A49A3C972FA5}">
      <dgm:prSet/>
      <dgm:spPr/>
      <dgm:t>
        <a:bodyPr/>
        <a:lstStyle/>
        <a:p>
          <a:endParaRPr lang="zh-TW" altLang="en-US"/>
        </a:p>
      </dgm:t>
    </dgm:pt>
    <dgm:pt modelId="{56F77A57-BD72-411E-BE5C-FBB42827F0AF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2AFB4F29-834B-4C6F-A477-08307535487F}" type="parTrans" cxnId="{3E2D804A-226B-45AE-99D8-D62C51E8BDC9}">
      <dgm:prSet/>
      <dgm:spPr/>
      <dgm:t>
        <a:bodyPr/>
        <a:lstStyle/>
        <a:p>
          <a:endParaRPr lang="zh-TW" altLang="en-US"/>
        </a:p>
      </dgm:t>
    </dgm:pt>
    <dgm:pt modelId="{EBEC9D58-AB6E-4AC9-A757-0BEC42777C7B}" type="sibTrans" cxnId="{3E2D804A-226B-45AE-99D8-D62C51E8BDC9}">
      <dgm:prSet/>
      <dgm:spPr/>
      <dgm:t>
        <a:bodyPr/>
        <a:lstStyle/>
        <a:p>
          <a:endParaRPr lang="zh-TW" altLang="en-US"/>
        </a:p>
      </dgm:t>
    </dgm:pt>
    <dgm:pt modelId="{83A4E05D-D284-46BD-8855-A2DEA22DD454}" type="pres">
      <dgm:prSet presAssocID="{8D2B3C48-ACD9-4A93-8E17-1393C2C21FF8}" presName="rootNode" presStyleCnt="0">
        <dgm:presLayoutVars>
          <dgm:chMax/>
          <dgm:chPref/>
          <dgm:dir/>
          <dgm:animLvl val="lvl"/>
        </dgm:presLayoutVars>
      </dgm:prSet>
      <dgm:spPr/>
    </dgm:pt>
    <dgm:pt modelId="{368FBCCC-B99E-4497-8C89-1A09DE29D889}" type="pres">
      <dgm:prSet presAssocID="{DBE938DD-8809-4916-AAB9-BF1028FBFC70}" presName="composite" presStyleCnt="0"/>
      <dgm:spPr/>
    </dgm:pt>
    <dgm:pt modelId="{00757EF2-CA46-4C4D-830C-EB21C010B6D2}" type="pres">
      <dgm:prSet presAssocID="{DBE938DD-8809-4916-AAB9-BF1028FBFC7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B5875CF-DBD7-4BC6-B951-038C34FDE7A0}" type="pres">
      <dgm:prSet presAssocID="{DBE938DD-8809-4916-AAB9-BF1028FBFC7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F1665B5-4B0B-4E9D-A5AE-96C3BCF5E5E7}" type="pres">
      <dgm:prSet presAssocID="{DBE938DD-8809-4916-AAB9-BF1028FBFC7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F201F819-6FE8-4F5C-9DDC-5A8E5D651578}" type="pres">
      <dgm:prSet presAssocID="{755BFA97-E0B2-4D5C-A0B8-AA1AAB91121D}" presName="sibTrans" presStyleCnt="0"/>
      <dgm:spPr/>
    </dgm:pt>
    <dgm:pt modelId="{12F33BC4-FD9F-4C8C-B492-58139360C4A2}" type="pres">
      <dgm:prSet presAssocID="{86D737A6-E306-4BCA-850D-0FE9A63ABEE4}" presName="composite" presStyleCnt="0"/>
      <dgm:spPr/>
    </dgm:pt>
    <dgm:pt modelId="{9A0FBA21-BA43-45CD-8BE2-51F9D751B2B4}" type="pres">
      <dgm:prSet presAssocID="{86D737A6-E306-4BCA-850D-0FE9A63ABEE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9003C502-968C-4AB9-B0C6-D7C6E3F77E07}" type="pres">
      <dgm:prSet presAssocID="{86D737A6-E306-4BCA-850D-0FE9A63ABEE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8336F84-1A21-4F01-90B3-D895CDC01E0B}" type="pres">
      <dgm:prSet presAssocID="{86D737A6-E306-4BCA-850D-0FE9A63ABEE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D183D5A-88FA-4B5F-AE9D-6FA48EB3DD4A}" srcId="{DBE938DD-8809-4916-AAB9-BF1028FBFC70}" destId="{20F44682-4036-431F-B19E-2C38CD737A26}" srcOrd="0" destOrd="0" parTransId="{F4539FB1-4083-4548-9B7B-975AF79BDAC4}" sibTransId="{7882A5EF-4C2D-4EF5-B8A8-07AA358C369E}"/>
    <dgm:cxn modelId="{597E5CC0-2477-4307-8CC7-CA8905124AE4}" type="presOf" srcId="{8D2B3C48-ACD9-4A93-8E17-1393C2C21FF8}" destId="{83A4E05D-D284-46BD-8855-A2DEA22DD454}" srcOrd="0" destOrd="0" presId="urn:microsoft.com/office/officeart/2008/layout/TitledPictureBlocks"/>
    <dgm:cxn modelId="{D10454A8-A5DB-4C22-8B17-A49A3C972FA5}" srcId="{8D2B3C48-ACD9-4A93-8E17-1393C2C21FF8}" destId="{86D737A6-E306-4BCA-850D-0FE9A63ABEE4}" srcOrd="1" destOrd="0" parTransId="{D84DEF91-551A-4B71-9CD8-DA1498C78EC2}" sibTransId="{02FDBEA0-8F47-4C4E-A98A-D9A22C587906}"/>
    <dgm:cxn modelId="{3E2D804A-226B-45AE-99D8-D62C51E8BDC9}" srcId="{86D737A6-E306-4BCA-850D-0FE9A63ABEE4}" destId="{56F77A57-BD72-411E-BE5C-FBB42827F0AF}" srcOrd="0" destOrd="0" parTransId="{2AFB4F29-834B-4C6F-A477-08307535487F}" sibTransId="{EBEC9D58-AB6E-4AC9-A757-0BEC42777C7B}"/>
    <dgm:cxn modelId="{9FDDFB67-27A9-412F-898C-D7897142C20A}" type="presOf" srcId="{86D737A6-E306-4BCA-850D-0FE9A63ABEE4}" destId="{9A0FBA21-BA43-45CD-8BE2-51F9D751B2B4}" srcOrd="0" destOrd="0" presId="urn:microsoft.com/office/officeart/2008/layout/TitledPictureBlocks"/>
    <dgm:cxn modelId="{003E0F4C-47F5-4D44-B8B9-BC57EDFC4BDE}" type="presOf" srcId="{DBE938DD-8809-4916-AAB9-BF1028FBFC70}" destId="{00757EF2-CA46-4C4D-830C-EB21C010B6D2}" srcOrd="0" destOrd="0" presId="urn:microsoft.com/office/officeart/2008/layout/TitledPictureBlocks"/>
    <dgm:cxn modelId="{8AA6EEB1-E542-43DA-AD3F-B21BEFA90A87}" srcId="{8D2B3C48-ACD9-4A93-8E17-1393C2C21FF8}" destId="{DBE938DD-8809-4916-AAB9-BF1028FBFC70}" srcOrd="0" destOrd="0" parTransId="{2CC08A54-5B20-4C4D-BF9B-282AEB79F33A}" sibTransId="{755BFA97-E0B2-4D5C-A0B8-AA1AAB91121D}"/>
    <dgm:cxn modelId="{D64E3A20-C23B-4492-B2A2-3F4D546844E3}" type="presOf" srcId="{56F77A57-BD72-411E-BE5C-FBB42827F0AF}" destId="{28336F84-1A21-4F01-90B3-D895CDC01E0B}" srcOrd="0" destOrd="0" presId="urn:microsoft.com/office/officeart/2008/layout/TitledPictureBlocks"/>
    <dgm:cxn modelId="{7A8AD5FC-DF03-4C37-915E-11B4D7D211B5}" type="presOf" srcId="{20F44682-4036-431F-B19E-2C38CD737A26}" destId="{BF1665B5-4B0B-4E9D-A5AE-96C3BCF5E5E7}" srcOrd="0" destOrd="0" presId="urn:microsoft.com/office/officeart/2008/layout/TitledPictureBlocks"/>
    <dgm:cxn modelId="{2B8BF09A-1BAF-4105-8064-23FA1AD2C93C}" type="presParOf" srcId="{83A4E05D-D284-46BD-8855-A2DEA22DD454}" destId="{368FBCCC-B99E-4497-8C89-1A09DE29D889}" srcOrd="0" destOrd="0" presId="urn:microsoft.com/office/officeart/2008/layout/TitledPictureBlocks"/>
    <dgm:cxn modelId="{3C537653-75A9-4DAD-85D1-8C05ABC717B4}" type="presParOf" srcId="{368FBCCC-B99E-4497-8C89-1A09DE29D889}" destId="{00757EF2-CA46-4C4D-830C-EB21C010B6D2}" srcOrd="0" destOrd="0" presId="urn:microsoft.com/office/officeart/2008/layout/TitledPictureBlocks"/>
    <dgm:cxn modelId="{3DDD8B3C-4C6F-4888-BAE6-6B14DCD104DF}" type="presParOf" srcId="{368FBCCC-B99E-4497-8C89-1A09DE29D889}" destId="{BB5875CF-DBD7-4BC6-B951-038C34FDE7A0}" srcOrd="1" destOrd="0" presId="urn:microsoft.com/office/officeart/2008/layout/TitledPictureBlocks"/>
    <dgm:cxn modelId="{2A16525D-CF3D-4EC3-979C-6F80031B8BDE}" type="presParOf" srcId="{368FBCCC-B99E-4497-8C89-1A09DE29D889}" destId="{BF1665B5-4B0B-4E9D-A5AE-96C3BCF5E5E7}" srcOrd="2" destOrd="0" presId="urn:microsoft.com/office/officeart/2008/layout/TitledPictureBlocks"/>
    <dgm:cxn modelId="{C0D35711-F29A-4E96-8DA3-E7B173A37094}" type="presParOf" srcId="{83A4E05D-D284-46BD-8855-A2DEA22DD454}" destId="{F201F819-6FE8-4F5C-9DDC-5A8E5D651578}" srcOrd="1" destOrd="0" presId="urn:microsoft.com/office/officeart/2008/layout/TitledPictureBlocks"/>
    <dgm:cxn modelId="{B2BB3C0A-030D-4FE0-BBB3-2F317069689C}" type="presParOf" srcId="{83A4E05D-D284-46BD-8855-A2DEA22DD454}" destId="{12F33BC4-FD9F-4C8C-B492-58139360C4A2}" srcOrd="2" destOrd="0" presId="urn:microsoft.com/office/officeart/2008/layout/TitledPictureBlocks"/>
    <dgm:cxn modelId="{1EEDAEFC-A5BE-470A-B78E-97D19F9C5510}" type="presParOf" srcId="{12F33BC4-FD9F-4C8C-B492-58139360C4A2}" destId="{9A0FBA21-BA43-45CD-8BE2-51F9D751B2B4}" srcOrd="0" destOrd="0" presId="urn:microsoft.com/office/officeart/2008/layout/TitledPictureBlocks"/>
    <dgm:cxn modelId="{B06E711F-187A-48CB-8DEB-6C398326B84F}" type="presParOf" srcId="{12F33BC4-FD9F-4C8C-B492-58139360C4A2}" destId="{9003C502-968C-4AB9-B0C6-D7C6E3F77E07}" srcOrd="1" destOrd="0" presId="urn:microsoft.com/office/officeart/2008/layout/TitledPictureBlocks"/>
    <dgm:cxn modelId="{100282A5-2E88-4760-B3D1-C389E2ADE44D}" type="presParOf" srcId="{12F33BC4-FD9F-4C8C-B492-58139360C4A2}" destId="{28336F84-1A21-4F01-90B3-D895CDC01E0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DC8D93-C975-471D-8C3A-FE72EF8685ED}" type="doc">
      <dgm:prSet loTypeId="urn:microsoft.com/office/officeart/2005/8/layout/radial2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CE4493A-D2A9-4989-BF53-15251857CF07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AB3E9682-36DB-4C49-9E10-C88D8BBCACC4}" type="parTrans" cxnId="{9B796BF2-0848-4D23-9289-CE2AF6B5318D}">
      <dgm:prSet/>
      <dgm:spPr/>
      <dgm:t>
        <a:bodyPr/>
        <a:lstStyle/>
        <a:p>
          <a:endParaRPr lang="zh-TW" altLang="en-US"/>
        </a:p>
      </dgm:t>
    </dgm:pt>
    <dgm:pt modelId="{17FA0F65-7440-4B67-8F43-B9CB82D815CE}" type="sibTrans" cxnId="{9B796BF2-0848-4D23-9289-CE2AF6B5318D}">
      <dgm:prSet/>
      <dgm:spPr/>
      <dgm:t>
        <a:bodyPr/>
        <a:lstStyle/>
        <a:p>
          <a:endParaRPr lang="zh-TW" altLang="en-US"/>
        </a:p>
      </dgm:t>
    </dgm:pt>
    <dgm:pt modelId="{438BAD0E-F19A-48E9-941D-BDAC27192AA2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C4E2D20-C69F-4157-A5E7-B21E4E8034FF}" type="parTrans" cxnId="{4B20B9B0-31FD-4F0B-8A5C-6966CBA15484}">
      <dgm:prSet/>
      <dgm:spPr/>
      <dgm:t>
        <a:bodyPr/>
        <a:lstStyle/>
        <a:p>
          <a:endParaRPr lang="zh-TW" altLang="en-US"/>
        </a:p>
      </dgm:t>
    </dgm:pt>
    <dgm:pt modelId="{60116975-AED4-4944-8B34-1AC955E369AB}" type="sibTrans" cxnId="{4B20B9B0-31FD-4F0B-8A5C-6966CBA15484}">
      <dgm:prSet/>
      <dgm:spPr/>
      <dgm:t>
        <a:bodyPr/>
        <a:lstStyle/>
        <a:p>
          <a:endParaRPr lang="zh-TW" altLang="en-US"/>
        </a:p>
      </dgm:t>
    </dgm:pt>
    <dgm:pt modelId="{DF662E07-7EE7-4D3C-A0EC-A76403A6DED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A055E1C-9825-46B0-BE6F-CB48B99C5F93}" type="parTrans" cxnId="{5F420B21-D0FA-4884-A469-57CE67295A5B}">
      <dgm:prSet/>
      <dgm:spPr/>
      <dgm:t>
        <a:bodyPr/>
        <a:lstStyle/>
        <a:p>
          <a:endParaRPr lang="zh-TW" altLang="en-US"/>
        </a:p>
      </dgm:t>
    </dgm:pt>
    <dgm:pt modelId="{7A620649-1BF6-461B-A7D8-3A6A020647D2}" type="sibTrans" cxnId="{5F420B21-D0FA-4884-A469-57CE67295A5B}">
      <dgm:prSet/>
      <dgm:spPr/>
      <dgm:t>
        <a:bodyPr/>
        <a:lstStyle/>
        <a:p>
          <a:endParaRPr lang="zh-TW" altLang="en-US"/>
        </a:p>
      </dgm:t>
    </dgm:pt>
    <dgm:pt modelId="{FCCD6DD3-9061-48E3-AB5E-5C755B92B162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79F727F-40E6-4E63-AA32-4DC746BD4AA9}" type="parTrans" cxnId="{582064FC-B5AA-4402-9476-C53F9D2C229D}">
      <dgm:prSet/>
      <dgm:spPr/>
      <dgm:t>
        <a:bodyPr/>
        <a:lstStyle/>
        <a:p>
          <a:endParaRPr lang="zh-TW" altLang="en-US"/>
        </a:p>
      </dgm:t>
    </dgm:pt>
    <dgm:pt modelId="{60FC0FDA-823A-40D1-8F6A-4C1EB26882E6}" type="sibTrans" cxnId="{582064FC-B5AA-4402-9476-C53F9D2C229D}">
      <dgm:prSet/>
      <dgm:spPr/>
      <dgm:t>
        <a:bodyPr/>
        <a:lstStyle/>
        <a:p>
          <a:endParaRPr lang="zh-TW" altLang="en-US"/>
        </a:p>
      </dgm:t>
    </dgm:pt>
    <dgm:pt modelId="{B87D5358-EEC3-4B1C-B5A7-8D16FA0C608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2627D4E1-D270-44DA-8E4A-0239FC19B4E2}" type="parTrans" cxnId="{CD2B0A40-42A6-4BF1-8891-D97DD29FE15E}">
      <dgm:prSet/>
      <dgm:spPr/>
      <dgm:t>
        <a:bodyPr/>
        <a:lstStyle/>
        <a:p>
          <a:endParaRPr lang="zh-TW" altLang="en-US"/>
        </a:p>
      </dgm:t>
    </dgm:pt>
    <dgm:pt modelId="{86114264-90FB-42E7-8FFA-B3D169BC6415}" type="sibTrans" cxnId="{CD2B0A40-42A6-4BF1-8891-D97DD29FE15E}">
      <dgm:prSet/>
      <dgm:spPr/>
      <dgm:t>
        <a:bodyPr/>
        <a:lstStyle/>
        <a:p>
          <a:endParaRPr lang="zh-TW" altLang="en-US"/>
        </a:p>
      </dgm:t>
    </dgm:pt>
    <dgm:pt modelId="{EDEE1509-522C-4005-AFB1-33BDE751962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D0D5E53-BDB5-4864-827C-C5B230EE0AAF}" type="parTrans" cxnId="{EB349A0E-FD86-4BD8-AD25-CE9151F54870}">
      <dgm:prSet/>
      <dgm:spPr/>
      <dgm:t>
        <a:bodyPr/>
        <a:lstStyle/>
        <a:p>
          <a:endParaRPr lang="zh-TW" altLang="en-US"/>
        </a:p>
      </dgm:t>
    </dgm:pt>
    <dgm:pt modelId="{85B445CA-E3A0-44E8-9EF9-E1D09A2BC7DF}" type="sibTrans" cxnId="{EB349A0E-FD86-4BD8-AD25-CE9151F54870}">
      <dgm:prSet/>
      <dgm:spPr/>
      <dgm:t>
        <a:bodyPr/>
        <a:lstStyle/>
        <a:p>
          <a:endParaRPr lang="zh-TW" altLang="en-US"/>
        </a:p>
      </dgm:t>
    </dgm:pt>
    <dgm:pt modelId="{684A55CF-DC9B-4912-93B9-8EDEE8B57A57}" type="pres">
      <dgm:prSet presAssocID="{46DC8D93-C975-471D-8C3A-FE72EF8685E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0A0601F-E9C1-4580-A22B-8D489C53089F}" type="pres">
      <dgm:prSet presAssocID="{46DC8D93-C975-471D-8C3A-FE72EF8685ED}" presName="cycle" presStyleCnt="0"/>
      <dgm:spPr/>
      <dgm:t>
        <a:bodyPr/>
        <a:lstStyle/>
        <a:p>
          <a:endParaRPr lang="zh-TW" altLang="en-US"/>
        </a:p>
      </dgm:t>
    </dgm:pt>
    <dgm:pt modelId="{32A8C5D5-6087-43E6-AF69-309F6F87660C}" type="pres">
      <dgm:prSet presAssocID="{46DC8D93-C975-471D-8C3A-FE72EF8685ED}" presName="centerShape" presStyleCnt="0"/>
      <dgm:spPr/>
      <dgm:t>
        <a:bodyPr/>
        <a:lstStyle/>
        <a:p>
          <a:endParaRPr lang="zh-TW" altLang="en-US"/>
        </a:p>
      </dgm:t>
    </dgm:pt>
    <dgm:pt modelId="{82311EB9-44E7-4B69-AC1B-87C27F841EA0}" type="pres">
      <dgm:prSet presAssocID="{46DC8D93-C975-471D-8C3A-FE72EF8685ED}" presName="connSite" presStyleLbl="node1" presStyleIdx="0" presStyleCnt="3"/>
      <dgm:spPr/>
      <dgm:t>
        <a:bodyPr/>
        <a:lstStyle/>
        <a:p>
          <a:endParaRPr lang="zh-TW" altLang="en-US"/>
        </a:p>
      </dgm:t>
    </dgm:pt>
    <dgm:pt modelId="{A2FC188F-499B-45E8-BEE3-741696383B7F}" type="pres">
      <dgm:prSet presAssocID="{46DC8D93-C975-471D-8C3A-FE72EF8685ED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9F93999-BF55-4069-8971-265E39C85EDF}" type="pres">
      <dgm:prSet presAssocID="{AB3E9682-36DB-4C49-9E10-C88D8BBCACC4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F508B5EC-A59A-43AB-B35A-08A0FECB1840}" type="pres">
      <dgm:prSet presAssocID="{CCE4493A-D2A9-4989-BF53-15251857CF07}" presName="node" presStyleCnt="0"/>
      <dgm:spPr/>
      <dgm:t>
        <a:bodyPr/>
        <a:lstStyle/>
        <a:p>
          <a:endParaRPr lang="zh-TW" altLang="en-US"/>
        </a:p>
      </dgm:t>
    </dgm:pt>
    <dgm:pt modelId="{E1CE274B-B9C6-4457-9C65-7FB053B1C60C}" type="pres">
      <dgm:prSet presAssocID="{CCE4493A-D2A9-4989-BF53-15251857CF07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07D4C5-6026-4772-971F-EB443B82B2B9}" type="pres">
      <dgm:prSet presAssocID="{CCE4493A-D2A9-4989-BF53-15251857CF07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ED1B0C-69A1-4B4B-8D32-586056C5945E}" type="pres">
      <dgm:prSet presAssocID="{279F727F-40E6-4E63-AA32-4DC746BD4AA9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7949B47E-1B73-43AA-876D-3DEDCA403C66}" type="pres">
      <dgm:prSet presAssocID="{FCCD6DD3-9061-48E3-AB5E-5C755B92B162}" presName="node" presStyleCnt="0"/>
      <dgm:spPr/>
      <dgm:t>
        <a:bodyPr/>
        <a:lstStyle/>
        <a:p>
          <a:endParaRPr lang="zh-TW" altLang="en-US"/>
        </a:p>
      </dgm:t>
    </dgm:pt>
    <dgm:pt modelId="{5CFADBC1-25ED-4BD5-97D1-BB6304E66F25}" type="pres">
      <dgm:prSet presAssocID="{FCCD6DD3-9061-48E3-AB5E-5C755B92B162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49DC55-B592-48EB-9BE4-79197D57CEEF}" type="pres">
      <dgm:prSet presAssocID="{FCCD6DD3-9061-48E3-AB5E-5C755B92B162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1B3C5E6-6490-4E00-B22D-789344EFB7A1}" type="presOf" srcId="{B87D5358-EEC3-4B1C-B5A7-8D16FA0C608D}" destId="{4A49DC55-B592-48EB-9BE4-79197D57CEEF}" srcOrd="0" destOrd="0" presId="urn:microsoft.com/office/officeart/2005/8/layout/radial2"/>
    <dgm:cxn modelId="{EB349A0E-FD86-4BD8-AD25-CE9151F54870}" srcId="{FCCD6DD3-9061-48E3-AB5E-5C755B92B162}" destId="{EDEE1509-522C-4005-AFB1-33BDE7519629}" srcOrd="1" destOrd="0" parTransId="{4D0D5E53-BDB5-4864-827C-C5B230EE0AAF}" sibTransId="{85B445CA-E3A0-44E8-9EF9-E1D09A2BC7DF}"/>
    <dgm:cxn modelId="{50C2017C-8B2B-4B41-BFC9-77945DD420EF}" type="presOf" srcId="{279F727F-40E6-4E63-AA32-4DC746BD4AA9}" destId="{D6ED1B0C-69A1-4B4B-8D32-586056C5945E}" srcOrd="0" destOrd="0" presId="urn:microsoft.com/office/officeart/2005/8/layout/radial2"/>
    <dgm:cxn modelId="{9B796BF2-0848-4D23-9289-CE2AF6B5318D}" srcId="{46DC8D93-C975-471D-8C3A-FE72EF8685ED}" destId="{CCE4493A-D2A9-4989-BF53-15251857CF07}" srcOrd="0" destOrd="0" parTransId="{AB3E9682-36DB-4C49-9E10-C88D8BBCACC4}" sibTransId="{17FA0F65-7440-4B67-8F43-B9CB82D815CE}"/>
    <dgm:cxn modelId="{ACBB6B6C-E8E7-4F84-9C87-C848698A5FFF}" type="presOf" srcId="{EDEE1509-522C-4005-AFB1-33BDE7519629}" destId="{4A49DC55-B592-48EB-9BE4-79197D57CEEF}" srcOrd="0" destOrd="1" presId="urn:microsoft.com/office/officeart/2005/8/layout/radial2"/>
    <dgm:cxn modelId="{582064FC-B5AA-4402-9476-C53F9D2C229D}" srcId="{46DC8D93-C975-471D-8C3A-FE72EF8685ED}" destId="{FCCD6DD3-9061-48E3-AB5E-5C755B92B162}" srcOrd="1" destOrd="0" parTransId="{279F727F-40E6-4E63-AA32-4DC746BD4AA9}" sibTransId="{60FC0FDA-823A-40D1-8F6A-4C1EB26882E6}"/>
    <dgm:cxn modelId="{298919DE-4135-4E67-BB0C-A14426FD9D40}" type="presOf" srcId="{438BAD0E-F19A-48E9-941D-BDAC27192AA2}" destId="{C407D4C5-6026-4772-971F-EB443B82B2B9}" srcOrd="0" destOrd="0" presId="urn:microsoft.com/office/officeart/2005/8/layout/radial2"/>
    <dgm:cxn modelId="{744F2AEA-1D40-49A6-87BD-FEF7F6A0C80A}" type="presOf" srcId="{AB3E9682-36DB-4C49-9E10-C88D8BBCACC4}" destId="{B9F93999-BF55-4069-8971-265E39C85EDF}" srcOrd="0" destOrd="0" presId="urn:microsoft.com/office/officeart/2005/8/layout/radial2"/>
    <dgm:cxn modelId="{3C48689D-C608-4236-B160-1FB14DFD5320}" type="presOf" srcId="{CCE4493A-D2A9-4989-BF53-15251857CF07}" destId="{E1CE274B-B9C6-4457-9C65-7FB053B1C60C}" srcOrd="0" destOrd="0" presId="urn:microsoft.com/office/officeart/2005/8/layout/radial2"/>
    <dgm:cxn modelId="{DCC95245-8C17-4875-9029-F2582341F04B}" type="presOf" srcId="{46DC8D93-C975-471D-8C3A-FE72EF8685ED}" destId="{684A55CF-DC9B-4912-93B9-8EDEE8B57A57}" srcOrd="0" destOrd="0" presId="urn:microsoft.com/office/officeart/2005/8/layout/radial2"/>
    <dgm:cxn modelId="{3E5EA4C3-D59C-421C-8F50-38F0EACB1D9C}" type="presOf" srcId="{DF662E07-7EE7-4D3C-A0EC-A76403A6DED9}" destId="{C407D4C5-6026-4772-971F-EB443B82B2B9}" srcOrd="0" destOrd="1" presId="urn:microsoft.com/office/officeart/2005/8/layout/radial2"/>
    <dgm:cxn modelId="{5F420B21-D0FA-4884-A469-57CE67295A5B}" srcId="{CCE4493A-D2A9-4989-BF53-15251857CF07}" destId="{DF662E07-7EE7-4D3C-A0EC-A76403A6DED9}" srcOrd="1" destOrd="0" parTransId="{FA055E1C-9825-46B0-BE6F-CB48B99C5F93}" sibTransId="{7A620649-1BF6-461B-A7D8-3A6A020647D2}"/>
    <dgm:cxn modelId="{CD2B0A40-42A6-4BF1-8891-D97DD29FE15E}" srcId="{FCCD6DD3-9061-48E3-AB5E-5C755B92B162}" destId="{B87D5358-EEC3-4B1C-B5A7-8D16FA0C608D}" srcOrd="0" destOrd="0" parTransId="{2627D4E1-D270-44DA-8E4A-0239FC19B4E2}" sibTransId="{86114264-90FB-42E7-8FFA-B3D169BC6415}"/>
    <dgm:cxn modelId="{6D73CB8E-1E83-4FA2-9801-626A8DF05FF3}" type="presOf" srcId="{FCCD6DD3-9061-48E3-AB5E-5C755B92B162}" destId="{5CFADBC1-25ED-4BD5-97D1-BB6304E66F25}" srcOrd="0" destOrd="0" presId="urn:microsoft.com/office/officeart/2005/8/layout/radial2"/>
    <dgm:cxn modelId="{4B20B9B0-31FD-4F0B-8A5C-6966CBA15484}" srcId="{CCE4493A-D2A9-4989-BF53-15251857CF07}" destId="{438BAD0E-F19A-48E9-941D-BDAC27192AA2}" srcOrd="0" destOrd="0" parTransId="{DC4E2D20-C69F-4157-A5E7-B21E4E8034FF}" sibTransId="{60116975-AED4-4944-8B34-1AC955E369AB}"/>
    <dgm:cxn modelId="{44A278C6-79E7-4207-AFDE-B9157F74C382}" type="presParOf" srcId="{684A55CF-DC9B-4912-93B9-8EDEE8B57A57}" destId="{80A0601F-E9C1-4580-A22B-8D489C53089F}" srcOrd="0" destOrd="0" presId="urn:microsoft.com/office/officeart/2005/8/layout/radial2"/>
    <dgm:cxn modelId="{CDE30187-5759-4B9A-AC70-2CBF954FFD20}" type="presParOf" srcId="{80A0601F-E9C1-4580-A22B-8D489C53089F}" destId="{32A8C5D5-6087-43E6-AF69-309F6F87660C}" srcOrd="0" destOrd="0" presId="urn:microsoft.com/office/officeart/2005/8/layout/radial2"/>
    <dgm:cxn modelId="{32A86534-D458-4465-8973-CC281B85B84B}" type="presParOf" srcId="{32A8C5D5-6087-43E6-AF69-309F6F87660C}" destId="{82311EB9-44E7-4B69-AC1B-87C27F841EA0}" srcOrd="0" destOrd="0" presId="urn:microsoft.com/office/officeart/2005/8/layout/radial2"/>
    <dgm:cxn modelId="{B097C9F2-36ED-4A12-A286-A317DC334D3E}" type="presParOf" srcId="{32A8C5D5-6087-43E6-AF69-309F6F87660C}" destId="{A2FC188F-499B-45E8-BEE3-741696383B7F}" srcOrd="1" destOrd="0" presId="urn:microsoft.com/office/officeart/2005/8/layout/radial2"/>
    <dgm:cxn modelId="{3D971C57-02DA-43E0-9769-5EB897850B0A}" type="presParOf" srcId="{80A0601F-E9C1-4580-A22B-8D489C53089F}" destId="{B9F93999-BF55-4069-8971-265E39C85EDF}" srcOrd="1" destOrd="0" presId="urn:microsoft.com/office/officeart/2005/8/layout/radial2"/>
    <dgm:cxn modelId="{E93B987B-F34B-4BBA-B5D8-CC158132F6D7}" type="presParOf" srcId="{80A0601F-E9C1-4580-A22B-8D489C53089F}" destId="{F508B5EC-A59A-43AB-B35A-08A0FECB1840}" srcOrd="2" destOrd="0" presId="urn:microsoft.com/office/officeart/2005/8/layout/radial2"/>
    <dgm:cxn modelId="{9E025C46-C1A8-4806-9D89-AC0F92FC55BB}" type="presParOf" srcId="{F508B5EC-A59A-43AB-B35A-08A0FECB1840}" destId="{E1CE274B-B9C6-4457-9C65-7FB053B1C60C}" srcOrd="0" destOrd="0" presId="urn:microsoft.com/office/officeart/2005/8/layout/radial2"/>
    <dgm:cxn modelId="{4E170D8A-E4A7-4E3F-AF83-45D803D8DB42}" type="presParOf" srcId="{F508B5EC-A59A-43AB-B35A-08A0FECB1840}" destId="{C407D4C5-6026-4772-971F-EB443B82B2B9}" srcOrd="1" destOrd="0" presId="urn:microsoft.com/office/officeart/2005/8/layout/radial2"/>
    <dgm:cxn modelId="{F69853CC-49E0-4259-B30A-0EE30C867FC0}" type="presParOf" srcId="{80A0601F-E9C1-4580-A22B-8D489C53089F}" destId="{D6ED1B0C-69A1-4B4B-8D32-586056C5945E}" srcOrd="3" destOrd="0" presId="urn:microsoft.com/office/officeart/2005/8/layout/radial2"/>
    <dgm:cxn modelId="{C160EC16-1DDC-4C38-BF8C-F4F8FB176A91}" type="presParOf" srcId="{80A0601F-E9C1-4580-A22B-8D489C53089F}" destId="{7949B47E-1B73-43AA-876D-3DEDCA403C66}" srcOrd="4" destOrd="0" presId="urn:microsoft.com/office/officeart/2005/8/layout/radial2"/>
    <dgm:cxn modelId="{AEF9F7E4-F9E1-483E-8FFC-2D6EA74B8759}" type="presParOf" srcId="{7949B47E-1B73-43AA-876D-3DEDCA403C66}" destId="{5CFADBC1-25ED-4BD5-97D1-BB6304E66F25}" srcOrd="0" destOrd="0" presId="urn:microsoft.com/office/officeart/2005/8/layout/radial2"/>
    <dgm:cxn modelId="{CD3207E5-6445-48D5-87E3-DFDEB1810C60}" type="presParOf" srcId="{7949B47E-1B73-43AA-876D-3DEDCA403C66}" destId="{4A49DC55-B592-48EB-9BE4-79197D57CEE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61456-4B5A-4973-93E9-1F3D3AD20C18}">
      <dsp:nvSpPr>
        <dsp:cNvPr id="0" name=""/>
        <dsp:cNvSpPr/>
      </dsp:nvSpPr>
      <dsp:spPr>
        <a:xfrm>
          <a:off x="16178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61788" y="1810385"/>
        <a:ext cx="2011188" cy="1810385"/>
      </dsp:txXfrm>
    </dsp:sp>
    <dsp:sp modelId="{A76C53A7-BF01-4B3C-B072-6B0098DBE19E}">
      <dsp:nvSpPr>
        <dsp:cNvPr id="0" name=""/>
        <dsp:cNvSpPr/>
      </dsp:nvSpPr>
      <dsp:spPr>
        <a:xfrm>
          <a:off x="154363" y="316636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C76DB7-F209-4F4F-938A-E47A0E8D4D0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DE5F862B-6C56-4949-B6F7-84B93D47C27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19940F-4EE4-4038-B723-FB811BB66E8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EF94D2D-DE29-40C2-8091-2B63B044C2B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BD9445-619C-4064-819B-0376FD73362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258DE859-6996-4203-AB77-2FB589DA54A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D69A4D-3A35-4031-98F7-642E692F83F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5875CF-DBD7-4BC6-B951-038C34FDE7A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F1665B5-4B0B-4E9D-A5AE-96C3BCF5E5E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00757EF2-CA46-4C4D-830C-EB21C010B6D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9003C502-968C-4AB9-B0C6-D7C6E3F77E07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8336F84-1A21-4F01-90B3-D895CDC01E0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9A0FBA21-BA43-45CD-8BE2-51F9D751B2B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ED1B0C-69A1-4B4B-8D32-586056C5945E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93999-BF55-4069-8971-265E39C85ED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FC188F-499B-45E8-BEE3-741696383B7F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CE274B-B9C6-4457-9C65-7FB053B1C60C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C407D4C5-6026-4772-971F-EB443B82B2B9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5CFADBC1-25ED-4BD5-97D1-BB6304E66F25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4A49DC55-B592-48EB-9BE4-79197D57CEEF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D40A8-ED3A-4A55-B5BE-E21C59CB31D4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72EFC-AAED-490E-9744-0219D27B6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971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40000">
              <a:schemeClr val="accent1">
                <a:lumMod val="45000"/>
                <a:lumOff val="55000"/>
              </a:schemeClr>
            </a:gs>
            <a:gs pos="6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960512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780928"/>
            <a:ext cx="4955169" cy="364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3333" y="29888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7263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16832"/>
            <a:ext cx="1512168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9102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0947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620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2022-11-28T06:57:19Z</dcterms:modified>
</cp:coreProperties>
</file>