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C06835-5E5C-47F8-BBB1-A4606352EE69}" type="doc">
      <dgm:prSet loTypeId="urn:microsoft.com/office/officeart/2005/8/layout/hList7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zh-TW" altLang="en-US"/>
        </a:p>
      </dgm:t>
    </dgm:pt>
    <dgm:pt modelId="{0732F8DD-AA07-4B7B-9AA1-787863EF373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0A127F73-03D6-4215-B462-3D2FEC10E3B3}" type="parTrans" cxnId="{B884D9A3-BE55-4DA6-AA4B-DDAA25023CF3}">
      <dgm:prSet/>
      <dgm:spPr/>
      <dgm:t>
        <a:bodyPr/>
        <a:lstStyle/>
        <a:p>
          <a:endParaRPr lang="zh-TW" altLang="en-US"/>
        </a:p>
      </dgm:t>
    </dgm:pt>
    <dgm:pt modelId="{B3ED0329-7596-42C7-9CD9-D636234D0483}" type="sibTrans" cxnId="{B884D9A3-BE55-4DA6-AA4B-DDAA25023CF3}">
      <dgm:prSet/>
      <dgm:spPr/>
      <dgm:t>
        <a:bodyPr/>
        <a:lstStyle/>
        <a:p>
          <a:endParaRPr lang="zh-TW" altLang="en-US"/>
        </a:p>
      </dgm:t>
    </dgm:pt>
    <dgm:pt modelId="{0A0DBCEC-AF8C-479A-A859-850AB7A4659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6D18275-8A1B-491F-99F7-96D62B60A4F6}" type="parTrans" cxnId="{EF18BEC7-6E63-43A5-8B91-BD0681CAA36D}">
      <dgm:prSet/>
      <dgm:spPr/>
      <dgm:t>
        <a:bodyPr/>
        <a:lstStyle/>
        <a:p>
          <a:endParaRPr lang="zh-TW" altLang="en-US"/>
        </a:p>
      </dgm:t>
    </dgm:pt>
    <dgm:pt modelId="{8DACFD62-575B-437E-96FC-D2F6F5200E86}" type="sibTrans" cxnId="{EF18BEC7-6E63-43A5-8B91-BD0681CAA36D}">
      <dgm:prSet/>
      <dgm:spPr/>
      <dgm:t>
        <a:bodyPr/>
        <a:lstStyle/>
        <a:p>
          <a:endParaRPr lang="zh-TW" altLang="en-US"/>
        </a:p>
      </dgm:t>
    </dgm:pt>
    <dgm:pt modelId="{C55489C5-9837-44FB-B2C7-34A4549BFF9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7D610CB-FEC3-43DE-B716-4BD30AEC74A1}" type="parTrans" cxnId="{FDF879DC-EFB1-482C-9D5A-2EBC80ED2F31}">
      <dgm:prSet/>
      <dgm:spPr/>
      <dgm:t>
        <a:bodyPr/>
        <a:lstStyle/>
        <a:p>
          <a:endParaRPr lang="zh-TW" altLang="en-US"/>
        </a:p>
      </dgm:t>
    </dgm:pt>
    <dgm:pt modelId="{C879B88B-E94B-47F7-A966-BDBDB5C90458}" type="sibTrans" cxnId="{FDF879DC-EFB1-482C-9D5A-2EBC80ED2F31}">
      <dgm:prSet/>
      <dgm:spPr/>
      <dgm:t>
        <a:bodyPr/>
        <a:lstStyle/>
        <a:p>
          <a:endParaRPr lang="zh-TW" altLang="en-US"/>
        </a:p>
      </dgm:t>
    </dgm:pt>
    <dgm:pt modelId="{4851E4E3-810C-4C8C-AFFB-E6748588FD4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DB467F1-60D3-45CB-BC5E-C180B6D8CE75}" type="parTrans" cxnId="{AFE25E74-8AF9-4784-929B-5D677C9AE350}">
      <dgm:prSet/>
      <dgm:spPr/>
      <dgm:t>
        <a:bodyPr/>
        <a:lstStyle/>
        <a:p>
          <a:endParaRPr lang="zh-TW" altLang="en-US"/>
        </a:p>
      </dgm:t>
    </dgm:pt>
    <dgm:pt modelId="{423D6BC0-D007-4E32-99B7-DD87D26B7E2B}" type="sibTrans" cxnId="{AFE25E74-8AF9-4784-929B-5D677C9AE350}">
      <dgm:prSet/>
      <dgm:spPr/>
      <dgm:t>
        <a:bodyPr/>
        <a:lstStyle/>
        <a:p>
          <a:endParaRPr lang="zh-TW" altLang="en-US"/>
        </a:p>
      </dgm:t>
    </dgm:pt>
    <dgm:pt modelId="{A0BFA2C3-9BDC-4C2B-ADC2-6414BD7B0700}" type="pres">
      <dgm:prSet presAssocID="{55C06835-5E5C-47F8-BBB1-A4606352EE6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B4F67E3-1F1F-489E-9D5C-F1229185AF2F}" type="pres">
      <dgm:prSet presAssocID="{55C06835-5E5C-47F8-BBB1-A4606352EE69}" presName="fgShape" presStyleLbl="fgShp" presStyleIdx="0" presStyleCnt="1"/>
      <dgm:spPr/>
    </dgm:pt>
    <dgm:pt modelId="{D5816D03-42DC-4B8D-BDE2-0ECFC21D994A}" type="pres">
      <dgm:prSet presAssocID="{55C06835-5E5C-47F8-BBB1-A4606352EE69}" presName="linComp" presStyleCnt="0"/>
      <dgm:spPr/>
    </dgm:pt>
    <dgm:pt modelId="{7652F64C-CA31-4372-8E02-7244105A59E4}" type="pres">
      <dgm:prSet presAssocID="{0732F8DD-AA07-4B7B-9AA1-787863EF373E}" presName="compNode" presStyleCnt="0"/>
      <dgm:spPr/>
    </dgm:pt>
    <dgm:pt modelId="{B810D1B8-4997-43B7-B0CB-087BC9D4ABFD}" type="pres">
      <dgm:prSet presAssocID="{0732F8DD-AA07-4B7B-9AA1-787863EF373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6F4D84E-AC78-488A-9ADB-A814934BB263}" type="pres">
      <dgm:prSet presAssocID="{0732F8DD-AA07-4B7B-9AA1-787863EF373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BEF195-57F7-4CE5-821A-E6E1C2234755}" type="pres">
      <dgm:prSet presAssocID="{0732F8DD-AA07-4B7B-9AA1-787863EF373E}" presName="invisiNode" presStyleLbl="node1" presStyleIdx="0" presStyleCnt="4"/>
      <dgm:spPr/>
    </dgm:pt>
    <dgm:pt modelId="{DD9E9501-0B65-47D2-8723-8167A03CD99E}" type="pres">
      <dgm:prSet presAssocID="{0732F8DD-AA07-4B7B-9AA1-787863EF373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680B1BD-F661-4248-BDBC-EC10B47FDDF6}" type="pres">
      <dgm:prSet presAssocID="{B3ED0329-7596-42C7-9CD9-D636234D048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1178B56-61E7-4BDB-8CEC-58857D2C90C8}" type="pres">
      <dgm:prSet presAssocID="{0A0DBCEC-AF8C-479A-A859-850AB7A46597}" presName="compNode" presStyleCnt="0"/>
      <dgm:spPr/>
    </dgm:pt>
    <dgm:pt modelId="{C38D40A0-F7F2-48DC-97AF-13CB563D21D8}" type="pres">
      <dgm:prSet presAssocID="{0A0DBCEC-AF8C-479A-A859-850AB7A4659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07520239-7294-413B-8A7B-2DEE5F8ED606}" type="pres">
      <dgm:prSet presAssocID="{0A0DBCEC-AF8C-479A-A859-850AB7A4659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BD4214-E674-40B3-B64F-88FF35715F61}" type="pres">
      <dgm:prSet presAssocID="{0A0DBCEC-AF8C-479A-A859-850AB7A46597}" presName="invisiNode" presStyleLbl="node1" presStyleIdx="1" presStyleCnt="4"/>
      <dgm:spPr/>
    </dgm:pt>
    <dgm:pt modelId="{F0923F81-54E7-4438-AB45-9FFF97CDE198}" type="pres">
      <dgm:prSet presAssocID="{0A0DBCEC-AF8C-479A-A859-850AB7A4659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8618A6F-772A-4B41-B6C7-3FA7CD3F6DEA}" type="pres">
      <dgm:prSet presAssocID="{8DACFD62-575B-437E-96FC-D2F6F5200E8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B39E2DE-CE4A-4FFE-8244-5B9EA33DD42D}" type="pres">
      <dgm:prSet presAssocID="{C55489C5-9837-44FB-B2C7-34A4549BFF90}" presName="compNode" presStyleCnt="0"/>
      <dgm:spPr/>
    </dgm:pt>
    <dgm:pt modelId="{46EFBFC9-2E48-4270-A112-72C844B70809}" type="pres">
      <dgm:prSet presAssocID="{C55489C5-9837-44FB-B2C7-34A4549BFF9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61DC805-D97B-4035-A7FB-EF003852D8CC}" type="pres">
      <dgm:prSet presAssocID="{C55489C5-9837-44FB-B2C7-34A4549BFF9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B80048-903D-4CF1-BC5B-7B29CBC85EB2}" type="pres">
      <dgm:prSet presAssocID="{C55489C5-9837-44FB-B2C7-34A4549BFF90}" presName="invisiNode" presStyleLbl="node1" presStyleIdx="2" presStyleCnt="4"/>
      <dgm:spPr/>
    </dgm:pt>
    <dgm:pt modelId="{71B1884B-4193-481F-B391-839F0A6C4333}" type="pres">
      <dgm:prSet presAssocID="{C55489C5-9837-44FB-B2C7-34A4549BFF9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3B52DF0-66D6-4F7C-B9EC-5508D6EB17FA}" type="pres">
      <dgm:prSet presAssocID="{C879B88B-E94B-47F7-A966-BDBDB5C9045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5BD2558-EDBA-4C4A-9855-DDFBA1813521}" type="pres">
      <dgm:prSet presAssocID="{4851E4E3-810C-4C8C-AFFB-E6748588FD49}" presName="compNode" presStyleCnt="0"/>
      <dgm:spPr/>
    </dgm:pt>
    <dgm:pt modelId="{188033FC-AC1B-49F9-A1EA-59BE63F3BF5A}" type="pres">
      <dgm:prSet presAssocID="{4851E4E3-810C-4C8C-AFFB-E6748588FD4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4C8926E-635F-4691-953F-06F714717F8D}" type="pres">
      <dgm:prSet presAssocID="{4851E4E3-810C-4C8C-AFFB-E6748588FD4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120D9E-9E72-4E39-803D-1AB9C55FE56B}" type="pres">
      <dgm:prSet presAssocID="{4851E4E3-810C-4C8C-AFFB-E6748588FD49}" presName="invisiNode" presStyleLbl="node1" presStyleIdx="3" presStyleCnt="4"/>
      <dgm:spPr/>
    </dgm:pt>
    <dgm:pt modelId="{0F3D7D90-571B-4F7D-A4CA-92215C4960A0}" type="pres">
      <dgm:prSet presAssocID="{4851E4E3-810C-4C8C-AFFB-E6748588FD49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AFE25E74-8AF9-4784-929B-5D677C9AE350}" srcId="{55C06835-5E5C-47F8-BBB1-A4606352EE69}" destId="{4851E4E3-810C-4C8C-AFFB-E6748588FD49}" srcOrd="3" destOrd="0" parTransId="{EDB467F1-60D3-45CB-BC5E-C180B6D8CE75}" sibTransId="{423D6BC0-D007-4E32-99B7-DD87D26B7E2B}"/>
    <dgm:cxn modelId="{EF18BEC7-6E63-43A5-8B91-BD0681CAA36D}" srcId="{55C06835-5E5C-47F8-BBB1-A4606352EE69}" destId="{0A0DBCEC-AF8C-479A-A859-850AB7A46597}" srcOrd="1" destOrd="0" parTransId="{16D18275-8A1B-491F-99F7-96D62B60A4F6}" sibTransId="{8DACFD62-575B-437E-96FC-D2F6F5200E86}"/>
    <dgm:cxn modelId="{EF10904B-5DA2-479F-9B45-0E0133DCADD6}" type="presOf" srcId="{0A0DBCEC-AF8C-479A-A859-850AB7A46597}" destId="{C38D40A0-F7F2-48DC-97AF-13CB563D21D8}" srcOrd="0" destOrd="0" presId="urn:microsoft.com/office/officeart/2005/8/layout/hList7"/>
    <dgm:cxn modelId="{3DB3599D-C364-4C4C-884B-F206F0290B1E}" type="presOf" srcId="{55C06835-5E5C-47F8-BBB1-A4606352EE69}" destId="{A0BFA2C3-9BDC-4C2B-ADC2-6414BD7B0700}" srcOrd="0" destOrd="0" presId="urn:microsoft.com/office/officeart/2005/8/layout/hList7"/>
    <dgm:cxn modelId="{04CCCC06-AAE2-42F0-B359-E55DB7A1CA3C}" type="presOf" srcId="{C55489C5-9837-44FB-B2C7-34A4549BFF90}" destId="{E61DC805-D97B-4035-A7FB-EF003852D8CC}" srcOrd="1" destOrd="0" presId="urn:microsoft.com/office/officeart/2005/8/layout/hList7"/>
    <dgm:cxn modelId="{FDF879DC-EFB1-482C-9D5A-2EBC80ED2F31}" srcId="{55C06835-5E5C-47F8-BBB1-A4606352EE69}" destId="{C55489C5-9837-44FB-B2C7-34A4549BFF90}" srcOrd="2" destOrd="0" parTransId="{17D610CB-FEC3-43DE-B716-4BD30AEC74A1}" sibTransId="{C879B88B-E94B-47F7-A966-BDBDB5C90458}"/>
    <dgm:cxn modelId="{B884D9A3-BE55-4DA6-AA4B-DDAA25023CF3}" srcId="{55C06835-5E5C-47F8-BBB1-A4606352EE69}" destId="{0732F8DD-AA07-4B7B-9AA1-787863EF373E}" srcOrd="0" destOrd="0" parTransId="{0A127F73-03D6-4215-B462-3D2FEC10E3B3}" sibTransId="{B3ED0329-7596-42C7-9CD9-D636234D0483}"/>
    <dgm:cxn modelId="{74A6C717-411A-4BEF-B14B-0B4AE66D6785}" type="presOf" srcId="{C879B88B-E94B-47F7-A966-BDBDB5C90458}" destId="{E3B52DF0-66D6-4F7C-B9EC-5508D6EB17FA}" srcOrd="0" destOrd="0" presId="urn:microsoft.com/office/officeart/2005/8/layout/hList7"/>
    <dgm:cxn modelId="{E584C7F6-A526-49C2-9577-C9388A8A85A5}" type="presOf" srcId="{8DACFD62-575B-437E-96FC-D2F6F5200E86}" destId="{C8618A6F-772A-4B41-B6C7-3FA7CD3F6DEA}" srcOrd="0" destOrd="0" presId="urn:microsoft.com/office/officeart/2005/8/layout/hList7"/>
    <dgm:cxn modelId="{339747BD-28CE-40FF-9AF0-DB4C45E7B756}" type="presOf" srcId="{4851E4E3-810C-4C8C-AFFB-E6748588FD49}" destId="{188033FC-AC1B-49F9-A1EA-59BE63F3BF5A}" srcOrd="0" destOrd="0" presId="urn:microsoft.com/office/officeart/2005/8/layout/hList7"/>
    <dgm:cxn modelId="{1A4540C8-5983-4889-B193-CC73F0AE361F}" type="presOf" srcId="{C55489C5-9837-44FB-B2C7-34A4549BFF90}" destId="{46EFBFC9-2E48-4270-A112-72C844B70809}" srcOrd="0" destOrd="0" presId="urn:microsoft.com/office/officeart/2005/8/layout/hList7"/>
    <dgm:cxn modelId="{048C094E-8653-436F-99D3-1C5C8E866779}" type="presOf" srcId="{0A0DBCEC-AF8C-479A-A859-850AB7A46597}" destId="{07520239-7294-413B-8A7B-2DEE5F8ED606}" srcOrd="1" destOrd="0" presId="urn:microsoft.com/office/officeart/2005/8/layout/hList7"/>
    <dgm:cxn modelId="{1FC301B6-728B-49FA-9F3A-67C1C9157AF6}" type="presOf" srcId="{4851E4E3-810C-4C8C-AFFB-E6748588FD49}" destId="{74C8926E-635F-4691-953F-06F714717F8D}" srcOrd="1" destOrd="0" presId="urn:microsoft.com/office/officeart/2005/8/layout/hList7"/>
    <dgm:cxn modelId="{1ED8085D-98B0-48AA-81A7-45156CE4245C}" type="presOf" srcId="{0732F8DD-AA07-4B7B-9AA1-787863EF373E}" destId="{B810D1B8-4997-43B7-B0CB-087BC9D4ABFD}" srcOrd="0" destOrd="0" presId="urn:microsoft.com/office/officeart/2005/8/layout/hList7"/>
    <dgm:cxn modelId="{8E372286-9D94-4861-B5E3-E04AEA15E6DA}" type="presOf" srcId="{0732F8DD-AA07-4B7B-9AA1-787863EF373E}" destId="{16F4D84E-AC78-488A-9ADB-A814934BB263}" srcOrd="1" destOrd="0" presId="urn:microsoft.com/office/officeart/2005/8/layout/hList7"/>
    <dgm:cxn modelId="{42AF9CD7-7445-4A02-B53E-B7FEB20D66B7}" type="presOf" srcId="{B3ED0329-7596-42C7-9CD9-D636234D0483}" destId="{7680B1BD-F661-4248-BDBC-EC10B47FDDF6}" srcOrd="0" destOrd="0" presId="urn:microsoft.com/office/officeart/2005/8/layout/hList7"/>
    <dgm:cxn modelId="{0413E331-8F4F-494A-B2DA-3EA3372A45C8}" type="presParOf" srcId="{A0BFA2C3-9BDC-4C2B-ADC2-6414BD7B0700}" destId="{FB4F67E3-1F1F-489E-9D5C-F1229185AF2F}" srcOrd="0" destOrd="0" presId="urn:microsoft.com/office/officeart/2005/8/layout/hList7"/>
    <dgm:cxn modelId="{1AF0C09F-14A4-4F57-8587-8896CEE17FE4}" type="presParOf" srcId="{A0BFA2C3-9BDC-4C2B-ADC2-6414BD7B0700}" destId="{D5816D03-42DC-4B8D-BDE2-0ECFC21D994A}" srcOrd="1" destOrd="0" presId="urn:microsoft.com/office/officeart/2005/8/layout/hList7"/>
    <dgm:cxn modelId="{A3B9EC44-28B0-419C-B030-FF3B762EEB4F}" type="presParOf" srcId="{D5816D03-42DC-4B8D-BDE2-0ECFC21D994A}" destId="{7652F64C-CA31-4372-8E02-7244105A59E4}" srcOrd="0" destOrd="0" presId="urn:microsoft.com/office/officeart/2005/8/layout/hList7"/>
    <dgm:cxn modelId="{A7C1A607-AD25-4424-BF59-15631BB83CA0}" type="presParOf" srcId="{7652F64C-CA31-4372-8E02-7244105A59E4}" destId="{B810D1B8-4997-43B7-B0CB-087BC9D4ABFD}" srcOrd="0" destOrd="0" presId="urn:microsoft.com/office/officeart/2005/8/layout/hList7"/>
    <dgm:cxn modelId="{0A975714-2AEA-44CE-89C6-69440D8EA65B}" type="presParOf" srcId="{7652F64C-CA31-4372-8E02-7244105A59E4}" destId="{16F4D84E-AC78-488A-9ADB-A814934BB263}" srcOrd="1" destOrd="0" presId="urn:microsoft.com/office/officeart/2005/8/layout/hList7"/>
    <dgm:cxn modelId="{0185328A-0230-4D9C-BEA7-F9E3CBFFF9F7}" type="presParOf" srcId="{7652F64C-CA31-4372-8E02-7244105A59E4}" destId="{DCBEF195-57F7-4CE5-821A-E6E1C2234755}" srcOrd="2" destOrd="0" presId="urn:microsoft.com/office/officeart/2005/8/layout/hList7"/>
    <dgm:cxn modelId="{3BE4C7A4-4747-49C7-9C6C-30BAA798D711}" type="presParOf" srcId="{7652F64C-CA31-4372-8E02-7244105A59E4}" destId="{DD9E9501-0B65-47D2-8723-8167A03CD99E}" srcOrd="3" destOrd="0" presId="urn:microsoft.com/office/officeart/2005/8/layout/hList7"/>
    <dgm:cxn modelId="{E8FA900A-8C42-494D-873B-DA41781726E8}" type="presParOf" srcId="{D5816D03-42DC-4B8D-BDE2-0ECFC21D994A}" destId="{7680B1BD-F661-4248-BDBC-EC10B47FDDF6}" srcOrd="1" destOrd="0" presId="urn:microsoft.com/office/officeart/2005/8/layout/hList7"/>
    <dgm:cxn modelId="{5149BE89-5550-4CAB-81B0-034F6A94346A}" type="presParOf" srcId="{D5816D03-42DC-4B8D-BDE2-0ECFC21D994A}" destId="{21178B56-61E7-4BDB-8CEC-58857D2C90C8}" srcOrd="2" destOrd="0" presId="urn:microsoft.com/office/officeart/2005/8/layout/hList7"/>
    <dgm:cxn modelId="{FF6BB5A6-EFF1-4B56-89F8-54ABD1A03A24}" type="presParOf" srcId="{21178B56-61E7-4BDB-8CEC-58857D2C90C8}" destId="{C38D40A0-F7F2-48DC-97AF-13CB563D21D8}" srcOrd="0" destOrd="0" presId="urn:microsoft.com/office/officeart/2005/8/layout/hList7"/>
    <dgm:cxn modelId="{E31E82E5-D506-4CED-9085-6553DAA6EDDB}" type="presParOf" srcId="{21178B56-61E7-4BDB-8CEC-58857D2C90C8}" destId="{07520239-7294-413B-8A7B-2DEE5F8ED606}" srcOrd="1" destOrd="0" presId="urn:microsoft.com/office/officeart/2005/8/layout/hList7"/>
    <dgm:cxn modelId="{10AD2784-51CA-4C3B-B18D-902BD94C328A}" type="presParOf" srcId="{21178B56-61E7-4BDB-8CEC-58857D2C90C8}" destId="{CBBD4214-E674-40B3-B64F-88FF35715F61}" srcOrd="2" destOrd="0" presId="urn:microsoft.com/office/officeart/2005/8/layout/hList7"/>
    <dgm:cxn modelId="{45199CA7-677B-4ADD-B0D2-61CD1152C9D0}" type="presParOf" srcId="{21178B56-61E7-4BDB-8CEC-58857D2C90C8}" destId="{F0923F81-54E7-4438-AB45-9FFF97CDE198}" srcOrd="3" destOrd="0" presId="urn:microsoft.com/office/officeart/2005/8/layout/hList7"/>
    <dgm:cxn modelId="{6EA6AA84-475F-4623-B583-F9860B03E294}" type="presParOf" srcId="{D5816D03-42DC-4B8D-BDE2-0ECFC21D994A}" destId="{C8618A6F-772A-4B41-B6C7-3FA7CD3F6DEA}" srcOrd="3" destOrd="0" presId="urn:microsoft.com/office/officeart/2005/8/layout/hList7"/>
    <dgm:cxn modelId="{06CA88AB-D46C-4504-AA10-D8EB2C482E61}" type="presParOf" srcId="{D5816D03-42DC-4B8D-BDE2-0ECFC21D994A}" destId="{0B39E2DE-CE4A-4FFE-8244-5B9EA33DD42D}" srcOrd="4" destOrd="0" presId="urn:microsoft.com/office/officeart/2005/8/layout/hList7"/>
    <dgm:cxn modelId="{28A4D6D2-41DA-485D-872A-F8FC44FBDCB1}" type="presParOf" srcId="{0B39E2DE-CE4A-4FFE-8244-5B9EA33DD42D}" destId="{46EFBFC9-2E48-4270-A112-72C844B70809}" srcOrd="0" destOrd="0" presId="urn:microsoft.com/office/officeart/2005/8/layout/hList7"/>
    <dgm:cxn modelId="{F416B1FC-99AA-4D5A-B33B-8D5AB4DB1849}" type="presParOf" srcId="{0B39E2DE-CE4A-4FFE-8244-5B9EA33DD42D}" destId="{E61DC805-D97B-4035-A7FB-EF003852D8CC}" srcOrd="1" destOrd="0" presId="urn:microsoft.com/office/officeart/2005/8/layout/hList7"/>
    <dgm:cxn modelId="{44379103-C1CB-48A6-B37E-B60E9192DC3A}" type="presParOf" srcId="{0B39E2DE-CE4A-4FFE-8244-5B9EA33DD42D}" destId="{DAB80048-903D-4CF1-BC5B-7B29CBC85EB2}" srcOrd="2" destOrd="0" presId="urn:microsoft.com/office/officeart/2005/8/layout/hList7"/>
    <dgm:cxn modelId="{7135E3EB-176A-4888-B504-46BC884055EC}" type="presParOf" srcId="{0B39E2DE-CE4A-4FFE-8244-5B9EA33DD42D}" destId="{71B1884B-4193-481F-B391-839F0A6C4333}" srcOrd="3" destOrd="0" presId="urn:microsoft.com/office/officeart/2005/8/layout/hList7"/>
    <dgm:cxn modelId="{C57E1473-F283-4FAB-ADB1-7BD36EBCB621}" type="presParOf" srcId="{D5816D03-42DC-4B8D-BDE2-0ECFC21D994A}" destId="{E3B52DF0-66D6-4F7C-B9EC-5508D6EB17FA}" srcOrd="5" destOrd="0" presId="urn:microsoft.com/office/officeart/2005/8/layout/hList7"/>
    <dgm:cxn modelId="{E536877D-DBA8-455B-97F3-580C1D397228}" type="presParOf" srcId="{D5816D03-42DC-4B8D-BDE2-0ECFC21D994A}" destId="{F5BD2558-EDBA-4C4A-9855-DDFBA1813521}" srcOrd="6" destOrd="0" presId="urn:microsoft.com/office/officeart/2005/8/layout/hList7"/>
    <dgm:cxn modelId="{5E94AD26-5763-46BD-B54C-5D6B55243954}" type="presParOf" srcId="{F5BD2558-EDBA-4C4A-9855-DDFBA1813521}" destId="{188033FC-AC1B-49F9-A1EA-59BE63F3BF5A}" srcOrd="0" destOrd="0" presId="urn:microsoft.com/office/officeart/2005/8/layout/hList7"/>
    <dgm:cxn modelId="{D2BC02CA-80AE-471B-AFDC-8E998B46421F}" type="presParOf" srcId="{F5BD2558-EDBA-4C4A-9855-DDFBA1813521}" destId="{74C8926E-635F-4691-953F-06F714717F8D}" srcOrd="1" destOrd="0" presId="urn:microsoft.com/office/officeart/2005/8/layout/hList7"/>
    <dgm:cxn modelId="{EFC6B219-6C9F-491C-80C4-3DB4B6A03A12}" type="presParOf" srcId="{F5BD2558-EDBA-4C4A-9855-DDFBA1813521}" destId="{9F120D9E-9E72-4E39-803D-1AB9C55FE56B}" srcOrd="2" destOrd="0" presId="urn:microsoft.com/office/officeart/2005/8/layout/hList7"/>
    <dgm:cxn modelId="{9F9BF961-8047-4C2E-ACCB-74D7316AA6E6}" type="presParOf" srcId="{F5BD2558-EDBA-4C4A-9855-DDFBA1813521}" destId="{0F3D7D90-571B-4F7D-A4CA-92215C4960A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5CBB11-6E5D-4709-9C94-1C1EAFDDC91D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D3BBEA3-F2B9-4E53-A210-22FBC619A6F9}">
      <dgm:prSet/>
      <dgm:spPr/>
      <dgm:t>
        <a:bodyPr/>
        <a:lstStyle/>
        <a:p>
          <a:pPr rtl="0"/>
          <a:r>
            <a:rPr lang="zh-TW" smtClean="0">
              <a:solidFill>
                <a:schemeClr val="tx1"/>
              </a:solidFill>
            </a:rPr>
            <a:t>室外至少</a:t>
          </a:r>
          <a:r>
            <a:rPr lang="en-US" smtClean="0">
              <a:solidFill>
                <a:schemeClr val="tx1"/>
              </a:solidFill>
            </a:rPr>
            <a:t>1</a:t>
          </a:r>
          <a:r>
            <a:rPr lang="zh-TW" smtClean="0">
              <a:solidFill>
                <a:schemeClr val="tx1"/>
              </a:solidFill>
            </a:rPr>
            <a:t>公尺</a:t>
          </a:r>
          <a:endParaRPr lang="zh-TW">
            <a:solidFill>
              <a:schemeClr val="tx1"/>
            </a:solidFill>
          </a:endParaRPr>
        </a:p>
      </dgm:t>
    </dgm:pt>
    <dgm:pt modelId="{DCA3FEDD-E3D4-4CE0-89BD-B13663EBA33A}" type="parTrans" cxnId="{E142CB49-4A58-4BEA-87C1-4424F8734CAB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AB17568D-8CA7-44B2-B204-250E2E243939}" type="sibTrans" cxnId="{E142CB49-4A58-4BEA-87C1-4424F8734CAB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A87ED835-840C-4678-BF38-49BD90A7B1CC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大約</a:t>
          </a:r>
          <a:r>
            <a:rPr lang="en-US" dirty="0" smtClean="0">
              <a:solidFill>
                <a:schemeClr val="tx1"/>
              </a:solidFill>
            </a:rPr>
            <a:t>3</a:t>
          </a:r>
          <a:r>
            <a:rPr lang="zh-TW" dirty="0" smtClean="0">
              <a:solidFill>
                <a:schemeClr val="tx1"/>
              </a:solidFill>
            </a:rPr>
            <a:t>個步伐</a:t>
          </a:r>
          <a:endParaRPr lang="zh-TW" dirty="0">
            <a:solidFill>
              <a:schemeClr val="tx1"/>
            </a:solidFill>
          </a:endParaRPr>
        </a:p>
      </dgm:t>
    </dgm:pt>
    <dgm:pt modelId="{567E5AF8-C887-4660-BC6E-DBD17D279C39}" type="parTrans" cxnId="{89450B81-EEE6-4A95-AEB6-2FFDA8660B3E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3C21E071-C287-4CCD-A761-685C93F26343}" type="sibTrans" cxnId="{89450B81-EEE6-4A95-AEB6-2FFDA8660B3E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78FFCFE3-DF91-4997-BEE2-B5140E3D2900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室內至少</a:t>
          </a:r>
          <a:r>
            <a:rPr lang="en-US" dirty="0" smtClean="0">
              <a:solidFill>
                <a:schemeClr val="tx1"/>
              </a:solidFill>
            </a:rPr>
            <a:t>1.5</a:t>
          </a:r>
          <a:r>
            <a:rPr lang="zh-TW" dirty="0" smtClean="0">
              <a:solidFill>
                <a:schemeClr val="tx1"/>
              </a:solidFill>
            </a:rPr>
            <a:t>公尺</a:t>
          </a:r>
          <a:endParaRPr lang="zh-TW" dirty="0">
            <a:solidFill>
              <a:schemeClr val="tx1"/>
            </a:solidFill>
          </a:endParaRPr>
        </a:p>
      </dgm:t>
    </dgm:pt>
    <dgm:pt modelId="{0A48AED2-AE21-4A34-AE12-5013802F3C7D}" type="parTrans" cxnId="{A264E868-D049-45DD-BF6F-A647DE0316AB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B75CC503-78B1-47D0-9FA0-05F03CF14B55}" type="sibTrans" cxnId="{A264E868-D049-45DD-BF6F-A647DE0316AB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2BB36EFB-B019-44CB-BA0F-A7174CA0E13F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大約手臂的兩倍長</a:t>
          </a:r>
          <a:endParaRPr lang="zh-TW" dirty="0">
            <a:solidFill>
              <a:schemeClr val="tx1"/>
            </a:solidFill>
          </a:endParaRPr>
        </a:p>
      </dgm:t>
    </dgm:pt>
    <dgm:pt modelId="{A0E86E9B-D853-487F-A140-2A3A768BF317}" type="parTrans" cxnId="{95C89044-1C9C-483C-B931-3DF547D0DB35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7D22A500-68DA-47D6-B230-517F692E8DB5}" type="sibTrans" cxnId="{95C89044-1C9C-483C-B931-3DF547D0DB35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E06058D7-B907-4A96-B000-C8416F9DFD2E}" type="pres">
      <dgm:prSet presAssocID="{5D5CBB11-6E5D-4709-9C94-1C1EAFDDC91D}" presName="rootNode" presStyleCnt="0">
        <dgm:presLayoutVars>
          <dgm:chMax/>
          <dgm:chPref/>
          <dgm:dir/>
          <dgm:animLvl val="lvl"/>
        </dgm:presLayoutVars>
      </dgm:prSet>
      <dgm:spPr/>
    </dgm:pt>
    <dgm:pt modelId="{2E530BBB-E83F-42A8-9E18-AFBF3A8F588C}" type="pres">
      <dgm:prSet presAssocID="{4D3BBEA3-F2B9-4E53-A210-22FBC619A6F9}" presName="composite" presStyleCnt="0"/>
      <dgm:spPr/>
    </dgm:pt>
    <dgm:pt modelId="{17241C3C-8DDA-4E7D-94A4-473A0BCB5CAC}" type="pres">
      <dgm:prSet presAssocID="{4D3BBEA3-F2B9-4E53-A210-22FBC619A6F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167B68-696F-4393-ABD6-803066E47FE9}" type="pres">
      <dgm:prSet presAssocID="{4D3BBEA3-F2B9-4E53-A210-22FBC619A6F9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8504029-DC3B-4FEB-8C51-7051401BC13E}" type="pres">
      <dgm:prSet presAssocID="{4D3BBEA3-F2B9-4E53-A210-22FBC619A6F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C3C0F78E-A644-4A38-94E1-DD18E3F8F55C}" type="pres">
      <dgm:prSet presAssocID="{AB17568D-8CA7-44B2-B204-250E2E243939}" presName="sibTrans" presStyleCnt="0"/>
      <dgm:spPr/>
    </dgm:pt>
    <dgm:pt modelId="{91AECE1F-A3F3-4583-8CF9-C9DEC25AF829}" type="pres">
      <dgm:prSet presAssocID="{78FFCFE3-DF91-4997-BEE2-B5140E3D2900}" presName="composite" presStyleCnt="0"/>
      <dgm:spPr/>
    </dgm:pt>
    <dgm:pt modelId="{784C46B9-B5A7-44D1-A84A-8CC879B5B581}" type="pres">
      <dgm:prSet presAssocID="{78FFCFE3-DF91-4997-BEE2-B5140E3D290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1E1041-4AEC-4BB4-9DB2-62C150CC3056}" type="pres">
      <dgm:prSet presAssocID="{78FFCFE3-DF91-4997-BEE2-B5140E3D290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0608A8F-138E-4C04-9EB9-97F54049F77C}" type="pres">
      <dgm:prSet presAssocID="{78FFCFE3-DF91-4997-BEE2-B5140E3D290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A264E868-D049-45DD-BF6F-A647DE0316AB}" srcId="{5D5CBB11-6E5D-4709-9C94-1C1EAFDDC91D}" destId="{78FFCFE3-DF91-4997-BEE2-B5140E3D2900}" srcOrd="1" destOrd="0" parTransId="{0A48AED2-AE21-4A34-AE12-5013802F3C7D}" sibTransId="{B75CC503-78B1-47D0-9FA0-05F03CF14B55}"/>
    <dgm:cxn modelId="{8AE53877-3FDD-4B1C-8C8B-5416285E215A}" type="presOf" srcId="{A87ED835-840C-4678-BF38-49BD90A7B1CC}" destId="{C8504029-DC3B-4FEB-8C51-7051401BC13E}" srcOrd="0" destOrd="0" presId="urn:microsoft.com/office/officeart/2008/layout/TitledPictureBlocks"/>
    <dgm:cxn modelId="{A5BF76D5-8083-4E47-8AB0-F927C3087460}" type="presOf" srcId="{5D5CBB11-6E5D-4709-9C94-1C1EAFDDC91D}" destId="{E06058D7-B907-4A96-B000-C8416F9DFD2E}" srcOrd="0" destOrd="0" presId="urn:microsoft.com/office/officeart/2008/layout/TitledPictureBlocks"/>
    <dgm:cxn modelId="{3E7EF7BC-B134-4B6E-934C-02FDA7F2D890}" type="presOf" srcId="{2BB36EFB-B019-44CB-BA0F-A7174CA0E13F}" destId="{10608A8F-138E-4C04-9EB9-97F54049F77C}" srcOrd="0" destOrd="0" presId="urn:microsoft.com/office/officeart/2008/layout/TitledPictureBlocks"/>
    <dgm:cxn modelId="{E142CB49-4A58-4BEA-87C1-4424F8734CAB}" srcId="{5D5CBB11-6E5D-4709-9C94-1C1EAFDDC91D}" destId="{4D3BBEA3-F2B9-4E53-A210-22FBC619A6F9}" srcOrd="0" destOrd="0" parTransId="{DCA3FEDD-E3D4-4CE0-89BD-B13663EBA33A}" sibTransId="{AB17568D-8CA7-44B2-B204-250E2E243939}"/>
    <dgm:cxn modelId="{05EF46BC-C001-4123-A8FB-C03AF5CE05AA}" type="presOf" srcId="{78FFCFE3-DF91-4997-BEE2-B5140E3D2900}" destId="{784C46B9-B5A7-44D1-A84A-8CC879B5B581}" srcOrd="0" destOrd="0" presId="urn:microsoft.com/office/officeart/2008/layout/TitledPictureBlocks"/>
    <dgm:cxn modelId="{89450B81-EEE6-4A95-AEB6-2FFDA8660B3E}" srcId="{4D3BBEA3-F2B9-4E53-A210-22FBC619A6F9}" destId="{A87ED835-840C-4678-BF38-49BD90A7B1CC}" srcOrd="0" destOrd="0" parTransId="{567E5AF8-C887-4660-BC6E-DBD17D279C39}" sibTransId="{3C21E071-C287-4CCD-A761-685C93F26343}"/>
    <dgm:cxn modelId="{2C65CE13-F20F-4103-9116-6B8537BB22B4}" type="presOf" srcId="{4D3BBEA3-F2B9-4E53-A210-22FBC619A6F9}" destId="{17241C3C-8DDA-4E7D-94A4-473A0BCB5CAC}" srcOrd="0" destOrd="0" presId="urn:microsoft.com/office/officeart/2008/layout/TitledPictureBlocks"/>
    <dgm:cxn modelId="{95C89044-1C9C-483C-B931-3DF547D0DB35}" srcId="{78FFCFE3-DF91-4997-BEE2-B5140E3D2900}" destId="{2BB36EFB-B019-44CB-BA0F-A7174CA0E13F}" srcOrd="0" destOrd="0" parTransId="{A0E86E9B-D853-487F-A140-2A3A768BF317}" sibTransId="{7D22A500-68DA-47D6-B230-517F692E8DB5}"/>
    <dgm:cxn modelId="{DB61ED8C-1B15-4C66-8703-9EEC2F4D8B2D}" type="presParOf" srcId="{E06058D7-B907-4A96-B000-C8416F9DFD2E}" destId="{2E530BBB-E83F-42A8-9E18-AFBF3A8F588C}" srcOrd="0" destOrd="0" presId="urn:microsoft.com/office/officeart/2008/layout/TitledPictureBlocks"/>
    <dgm:cxn modelId="{AB42AF62-0027-4F7E-A7C7-AB641BC75A28}" type="presParOf" srcId="{2E530BBB-E83F-42A8-9E18-AFBF3A8F588C}" destId="{17241C3C-8DDA-4E7D-94A4-473A0BCB5CAC}" srcOrd="0" destOrd="0" presId="urn:microsoft.com/office/officeart/2008/layout/TitledPictureBlocks"/>
    <dgm:cxn modelId="{5AAAEFBD-170F-4C0B-B3D1-68E7E263A3A7}" type="presParOf" srcId="{2E530BBB-E83F-42A8-9E18-AFBF3A8F588C}" destId="{49167B68-696F-4393-ABD6-803066E47FE9}" srcOrd="1" destOrd="0" presId="urn:microsoft.com/office/officeart/2008/layout/TitledPictureBlocks"/>
    <dgm:cxn modelId="{7D46250E-9F09-4D7B-B991-36D7E5784709}" type="presParOf" srcId="{2E530BBB-E83F-42A8-9E18-AFBF3A8F588C}" destId="{C8504029-DC3B-4FEB-8C51-7051401BC13E}" srcOrd="2" destOrd="0" presId="urn:microsoft.com/office/officeart/2008/layout/TitledPictureBlocks"/>
    <dgm:cxn modelId="{CC8F8154-46B7-48E5-9996-2B0AF04B593B}" type="presParOf" srcId="{E06058D7-B907-4A96-B000-C8416F9DFD2E}" destId="{C3C0F78E-A644-4A38-94E1-DD18E3F8F55C}" srcOrd="1" destOrd="0" presId="urn:microsoft.com/office/officeart/2008/layout/TitledPictureBlocks"/>
    <dgm:cxn modelId="{97C903BC-7BAB-4709-B01F-EE7DF8A8B7BE}" type="presParOf" srcId="{E06058D7-B907-4A96-B000-C8416F9DFD2E}" destId="{91AECE1F-A3F3-4583-8CF9-C9DEC25AF829}" srcOrd="2" destOrd="0" presId="urn:microsoft.com/office/officeart/2008/layout/TitledPictureBlocks"/>
    <dgm:cxn modelId="{3630FED3-F806-471D-B31C-82C443AE949A}" type="presParOf" srcId="{91AECE1F-A3F3-4583-8CF9-C9DEC25AF829}" destId="{784C46B9-B5A7-44D1-A84A-8CC879B5B581}" srcOrd="0" destOrd="0" presId="urn:microsoft.com/office/officeart/2008/layout/TitledPictureBlocks"/>
    <dgm:cxn modelId="{EC4692D8-7903-47B7-BC86-E791AA565ED6}" type="presParOf" srcId="{91AECE1F-A3F3-4583-8CF9-C9DEC25AF829}" destId="{AE1E1041-4AEC-4BB4-9DB2-62C150CC3056}" srcOrd="1" destOrd="0" presId="urn:microsoft.com/office/officeart/2008/layout/TitledPictureBlocks"/>
    <dgm:cxn modelId="{956AC4F5-4E2E-44DC-A4E5-5BB9343FFFEC}" type="presParOf" srcId="{91AECE1F-A3F3-4583-8CF9-C9DEC25AF829}" destId="{10608A8F-138E-4C04-9EB9-97F54049F77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2925F8-37D0-4763-9EBF-B932C65849C8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68B35AC-2B88-4625-8920-086B4DE819C0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12A194E2-FFEA-48B1-BECF-6DB03712D33A}" type="parTrans" cxnId="{E9E01065-5CA0-4E48-A3FC-6380F1684F6F}">
      <dgm:prSet/>
      <dgm:spPr/>
      <dgm:t>
        <a:bodyPr/>
        <a:lstStyle/>
        <a:p>
          <a:endParaRPr lang="zh-TW" altLang="en-US"/>
        </a:p>
      </dgm:t>
    </dgm:pt>
    <dgm:pt modelId="{6ADE73AE-382D-45D5-9AD3-E0B096B75523}" type="sibTrans" cxnId="{E9E01065-5CA0-4E48-A3FC-6380F1684F6F}">
      <dgm:prSet/>
      <dgm:spPr/>
      <dgm:t>
        <a:bodyPr/>
        <a:lstStyle/>
        <a:p>
          <a:endParaRPr lang="zh-TW" altLang="en-US"/>
        </a:p>
      </dgm:t>
    </dgm:pt>
    <dgm:pt modelId="{6FEF2991-ECFD-4128-A422-1DA807A06B47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1971EA8D-D8CB-47BC-831A-189CC8AE7467}" type="parTrans" cxnId="{2D214CD5-53E7-492E-95B0-26023175997A}">
      <dgm:prSet/>
      <dgm:spPr/>
      <dgm:t>
        <a:bodyPr/>
        <a:lstStyle/>
        <a:p>
          <a:endParaRPr lang="zh-TW" altLang="en-US"/>
        </a:p>
      </dgm:t>
    </dgm:pt>
    <dgm:pt modelId="{E469E7E9-ABB1-4D1E-9649-0A55048C8367}" type="sibTrans" cxnId="{2D214CD5-53E7-492E-95B0-26023175997A}">
      <dgm:prSet/>
      <dgm:spPr/>
      <dgm:t>
        <a:bodyPr/>
        <a:lstStyle/>
        <a:p>
          <a:endParaRPr lang="zh-TW" altLang="en-US"/>
        </a:p>
      </dgm:t>
    </dgm:pt>
    <dgm:pt modelId="{B838A524-E944-4392-9A0A-1E1759F7336A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7D0BD287-062E-4DE1-A21C-2E1AA3FC3DB3}" type="parTrans" cxnId="{D83A3753-ECEE-4064-B027-51D179D29D7B}">
      <dgm:prSet/>
      <dgm:spPr/>
      <dgm:t>
        <a:bodyPr/>
        <a:lstStyle/>
        <a:p>
          <a:endParaRPr lang="zh-TW" altLang="en-US"/>
        </a:p>
      </dgm:t>
    </dgm:pt>
    <dgm:pt modelId="{1FA59607-E0B8-4EFB-B3A9-582D168DFD01}" type="sibTrans" cxnId="{D83A3753-ECEE-4064-B027-51D179D29D7B}">
      <dgm:prSet/>
      <dgm:spPr/>
      <dgm:t>
        <a:bodyPr/>
        <a:lstStyle/>
        <a:p>
          <a:endParaRPr lang="zh-TW" altLang="en-US"/>
        </a:p>
      </dgm:t>
    </dgm:pt>
    <dgm:pt modelId="{ED86E952-B221-41DD-81E9-B7CEA411F0B5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9B62B7A6-C835-4572-B25E-F278771CD543}" type="parTrans" cxnId="{0246DDD7-450C-48D2-8CB6-B77F0C1E3F5E}">
      <dgm:prSet/>
      <dgm:spPr/>
      <dgm:t>
        <a:bodyPr/>
        <a:lstStyle/>
        <a:p>
          <a:endParaRPr lang="zh-TW" altLang="en-US"/>
        </a:p>
      </dgm:t>
    </dgm:pt>
    <dgm:pt modelId="{F006A435-8131-4E17-BEC4-9C6A7B390996}" type="sibTrans" cxnId="{0246DDD7-450C-48D2-8CB6-B77F0C1E3F5E}">
      <dgm:prSet/>
      <dgm:spPr/>
      <dgm:t>
        <a:bodyPr/>
        <a:lstStyle/>
        <a:p>
          <a:endParaRPr lang="zh-TW" altLang="en-US"/>
        </a:p>
      </dgm:t>
    </dgm:pt>
    <dgm:pt modelId="{A250502A-7676-40BB-9201-477F3BA0D47C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CB9DCA82-FCDD-4C3D-B098-650E0AEC1892}" type="parTrans" cxnId="{3FD7F02C-1337-468D-9F79-D9D1107C13AC}">
      <dgm:prSet/>
      <dgm:spPr/>
      <dgm:t>
        <a:bodyPr/>
        <a:lstStyle/>
        <a:p>
          <a:endParaRPr lang="zh-TW" altLang="en-US"/>
        </a:p>
      </dgm:t>
    </dgm:pt>
    <dgm:pt modelId="{884A7007-6CD5-43EF-8CE7-727691F7EA4A}" type="sibTrans" cxnId="{3FD7F02C-1337-468D-9F79-D9D1107C13AC}">
      <dgm:prSet/>
      <dgm:spPr/>
      <dgm:t>
        <a:bodyPr/>
        <a:lstStyle/>
        <a:p>
          <a:endParaRPr lang="zh-TW" altLang="en-US"/>
        </a:p>
      </dgm:t>
    </dgm:pt>
    <dgm:pt modelId="{CF561DC2-D3BB-49C6-810F-CD174F1AD51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3CE795A1-9406-450D-B350-EA28572168FF}" type="parTrans" cxnId="{D3A4263C-0801-43FA-8D6F-92704B6F5C46}">
      <dgm:prSet/>
      <dgm:spPr/>
      <dgm:t>
        <a:bodyPr/>
        <a:lstStyle/>
        <a:p>
          <a:endParaRPr lang="zh-TW" altLang="en-US"/>
        </a:p>
      </dgm:t>
    </dgm:pt>
    <dgm:pt modelId="{18853275-D1FE-4236-AE8A-BC622FBA5827}" type="sibTrans" cxnId="{D3A4263C-0801-43FA-8D6F-92704B6F5C46}">
      <dgm:prSet/>
      <dgm:spPr/>
      <dgm:t>
        <a:bodyPr/>
        <a:lstStyle/>
        <a:p>
          <a:endParaRPr lang="zh-TW" altLang="en-US"/>
        </a:p>
      </dgm:t>
    </dgm:pt>
    <dgm:pt modelId="{43D0C7D2-CB54-4137-9D12-159CF9F9E57A}" type="pres">
      <dgm:prSet presAssocID="{7F2925F8-37D0-4763-9EBF-B932C65849C8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5478A95-B8D9-4933-AAE2-9CFD653034B2}" type="pres">
      <dgm:prSet presAssocID="{7F2925F8-37D0-4763-9EBF-B932C65849C8}" presName="cycle" presStyleCnt="0"/>
      <dgm:spPr/>
    </dgm:pt>
    <dgm:pt modelId="{06A848E2-CC63-4E56-9564-2617EC04D6BF}" type="pres">
      <dgm:prSet presAssocID="{7F2925F8-37D0-4763-9EBF-B932C65849C8}" presName="centerShape" presStyleCnt="0"/>
      <dgm:spPr/>
    </dgm:pt>
    <dgm:pt modelId="{F4E13DA5-357D-4A82-BE40-E1569772F961}" type="pres">
      <dgm:prSet presAssocID="{7F2925F8-37D0-4763-9EBF-B932C65849C8}" presName="connSite" presStyleLbl="node1" presStyleIdx="0" presStyleCnt="3"/>
      <dgm:spPr/>
    </dgm:pt>
    <dgm:pt modelId="{6303E980-5F05-47A0-AE44-F8A81E88E55D}" type="pres">
      <dgm:prSet presAssocID="{7F2925F8-37D0-4763-9EBF-B932C65849C8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7DF8F1E-A19E-4195-8F01-E6BE3BE31D63}" type="pres">
      <dgm:prSet presAssocID="{12A194E2-FFEA-48B1-BECF-6DB03712D33A}" presName="Name25" presStyleLbl="parChTrans1D1" presStyleIdx="0" presStyleCnt="2"/>
      <dgm:spPr/>
    </dgm:pt>
    <dgm:pt modelId="{B9B757F3-7139-4FAD-BC61-797628DD6462}" type="pres">
      <dgm:prSet presAssocID="{268B35AC-2B88-4625-8920-086B4DE819C0}" presName="node" presStyleCnt="0"/>
      <dgm:spPr/>
    </dgm:pt>
    <dgm:pt modelId="{84BECDCD-A614-4F6E-A587-2EE4740C3F86}" type="pres">
      <dgm:prSet presAssocID="{268B35AC-2B88-4625-8920-086B4DE819C0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494D366D-DE83-4F25-99D6-023E18354AEC}" type="pres">
      <dgm:prSet presAssocID="{268B35AC-2B88-4625-8920-086B4DE819C0}" presName="childNode" presStyleLbl="revTx" presStyleIdx="0" presStyleCnt="2">
        <dgm:presLayoutVars>
          <dgm:bulletEnabled val="1"/>
        </dgm:presLayoutVars>
      </dgm:prSet>
      <dgm:spPr/>
    </dgm:pt>
    <dgm:pt modelId="{9043B62F-5C44-4E47-BEB4-92731695EB57}" type="pres">
      <dgm:prSet presAssocID="{9B62B7A6-C835-4572-B25E-F278771CD543}" presName="Name25" presStyleLbl="parChTrans1D1" presStyleIdx="1" presStyleCnt="2"/>
      <dgm:spPr/>
    </dgm:pt>
    <dgm:pt modelId="{503620F6-317B-4FF9-9C22-CCAEEF24CE74}" type="pres">
      <dgm:prSet presAssocID="{ED86E952-B221-41DD-81E9-B7CEA411F0B5}" presName="node" presStyleCnt="0"/>
      <dgm:spPr/>
    </dgm:pt>
    <dgm:pt modelId="{DE8CCE14-3871-485A-BE5B-FCEFA400EDF6}" type="pres">
      <dgm:prSet presAssocID="{ED86E952-B221-41DD-81E9-B7CEA411F0B5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63E5141E-1942-4C82-9766-857A391D12A7}" type="pres">
      <dgm:prSet presAssocID="{ED86E952-B221-41DD-81E9-B7CEA411F0B5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53838B26-F7EC-4F54-8B15-F8C649A04593}" type="presOf" srcId="{9B62B7A6-C835-4572-B25E-F278771CD543}" destId="{9043B62F-5C44-4E47-BEB4-92731695EB57}" srcOrd="0" destOrd="0" presId="urn:microsoft.com/office/officeart/2005/8/layout/radial2"/>
    <dgm:cxn modelId="{3FD7F02C-1337-468D-9F79-D9D1107C13AC}" srcId="{ED86E952-B221-41DD-81E9-B7CEA411F0B5}" destId="{A250502A-7676-40BB-9201-477F3BA0D47C}" srcOrd="0" destOrd="0" parTransId="{CB9DCA82-FCDD-4C3D-B098-650E0AEC1892}" sibTransId="{884A7007-6CD5-43EF-8CE7-727691F7EA4A}"/>
    <dgm:cxn modelId="{610E522C-7051-477E-ABA8-3FDF8D8975D2}" type="presOf" srcId="{CF561DC2-D3BB-49C6-810F-CD174F1AD517}" destId="{63E5141E-1942-4C82-9766-857A391D12A7}" srcOrd="0" destOrd="1" presId="urn:microsoft.com/office/officeart/2005/8/layout/radial2"/>
    <dgm:cxn modelId="{D83A3753-ECEE-4064-B027-51D179D29D7B}" srcId="{268B35AC-2B88-4625-8920-086B4DE819C0}" destId="{B838A524-E944-4392-9A0A-1E1759F7336A}" srcOrd="1" destOrd="0" parTransId="{7D0BD287-062E-4DE1-A21C-2E1AA3FC3DB3}" sibTransId="{1FA59607-E0B8-4EFB-B3A9-582D168DFD01}"/>
    <dgm:cxn modelId="{D0F94D8C-AF25-43B2-9DD5-CF4BB6121396}" type="presOf" srcId="{7F2925F8-37D0-4763-9EBF-B932C65849C8}" destId="{43D0C7D2-CB54-4137-9D12-159CF9F9E57A}" srcOrd="0" destOrd="0" presId="urn:microsoft.com/office/officeart/2005/8/layout/radial2"/>
    <dgm:cxn modelId="{08E823F4-EC0B-4FC0-82E1-59FFE5907BCD}" type="presOf" srcId="{12A194E2-FFEA-48B1-BECF-6DB03712D33A}" destId="{D7DF8F1E-A19E-4195-8F01-E6BE3BE31D63}" srcOrd="0" destOrd="0" presId="urn:microsoft.com/office/officeart/2005/8/layout/radial2"/>
    <dgm:cxn modelId="{4F3D98CC-9A93-45F6-BE56-B916DD403350}" type="presOf" srcId="{A250502A-7676-40BB-9201-477F3BA0D47C}" destId="{63E5141E-1942-4C82-9766-857A391D12A7}" srcOrd="0" destOrd="0" presId="urn:microsoft.com/office/officeart/2005/8/layout/radial2"/>
    <dgm:cxn modelId="{D3A4263C-0801-43FA-8D6F-92704B6F5C46}" srcId="{ED86E952-B221-41DD-81E9-B7CEA411F0B5}" destId="{CF561DC2-D3BB-49C6-810F-CD174F1AD517}" srcOrd="1" destOrd="0" parTransId="{3CE795A1-9406-450D-B350-EA28572168FF}" sibTransId="{18853275-D1FE-4236-AE8A-BC622FBA5827}"/>
    <dgm:cxn modelId="{0246DDD7-450C-48D2-8CB6-B77F0C1E3F5E}" srcId="{7F2925F8-37D0-4763-9EBF-B932C65849C8}" destId="{ED86E952-B221-41DD-81E9-B7CEA411F0B5}" srcOrd="1" destOrd="0" parTransId="{9B62B7A6-C835-4572-B25E-F278771CD543}" sibTransId="{F006A435-8131-4E17-BEC4-9C6A7B390996}"/>
    <dgm:cxn modelId="{7541F707-6B17-46A9-8510-C9A151101107}" type="presOf" srcId="{6FEF2991-ECFD-4128-A422-1DA807A06B47}" destId="{494D366D-DE83-4F25-99D6-023E18354AEC}" srcOrd="0" destOrd="0" presId="urn:microsoft.com/office/officeart/2005/8/layout/radial2"/>
    <dgm:cxn modelId="{2D214CD5-53E7-492E-95B0-26023175997A}" srcId="{268B35AC-2B88-4625-8920-086B4DE819C0}" destId="{6FEF2991-ECFD-4128-A422-1DA807A06B47}" srcOrd="0" destOrd="0" parTransId="{1971EA8D-D8CB-47BC-831A-189CC8AE7467}" sibTransId="{E469E7E9-ABB1-4D1E-9649-0A55048C8367}"/>
    <dgm:cxn modelId="{DE716072-548F-4BA1-95F7-0122FF875717}" type="presOf" srcId="{B838A524-E944-4392-9A0A-1E1759F7336A}" destId="{494D366D-DE83-4F25-99D6-023E18354AEC}" srcOrd="0" destOrd="1" presId="urn:microsoft.com/office/officeart/2005/8/layout/radial2"/>
    <dgm:cxn modelId="{F21F006A-38E5-4A97-928D-D795C9D36628}" type="presOf" srcId="{ED86E952-B221-41DD-81E9-B7CEA411F0B5}" destId="{DE8CCE14-3871-485A-BE5B-FCEFA400EDF6}" srcOrd="0" destOrd="0" presId="urn:microsoft.com/office/officeart/2005/8/layout/radial2"/>
    <dgm:cxn modelId="{BA2B7C05-2B3E-4C1F-AB0B-8F8AE4B93177}" type="presOf" srcId="{268B35AC-2B88-4625-8920-086B4DE819C0}" destId="{84BECDCD-A614-4F6E-A587-2EE4740C3F86}" srcOrd="0" destOrd="0" presId="urn:microsoft.com/office/officeart/2005/8/layout/radial2"/>
    <dgm:cxn modelId="{E9E01065-5CA0-4E48-A3FC-6380F1684F6F}" srcId="{7F2925F8-37D0-4763-9EBF-B932C65849C8}" destId="{268B35AC-2B88-4625-8920-086B4DE819C0}" srcOrd="0" destOrd="0" parTransId="{12A194E2-FFEA-48B1-BECF-6DB03712D33A}" sibTransId="{6ADE73AE-382D-45D5-9AD3-E0B096B75523}"/>
    <dgm:cxn modelId="{6A30925E-D557-45EC-872C-D5C60569C85F}" type="presParOf" srcId="{43D0C7D2-CB54-4137-9D12-159CF9F9E57A}" destId="{55478A95-B8D9-4933-AAE2-9CFD653034B2}" srcOrd="0" destOrd="0" presId="urn:microsoft.com/office/officeart/2005/8/layout/radial2"/>
    <dgm:cxn modelId="{69A4C0BB-F50A-4618-B60D-AC25EA0772FA}" type="presParOf" srcId="{55478A95-B8D9-4933-AAE2-9CFD653034B2}" destId="{06A848E2-CC63-4E56-9564-2617EC04D6BF}" srcOrd="0" destOrd="0" presId="urn:microsoft.com/office/officeart/2005/8/layout/radial2"/>
    <dgm:cxn modelId="{A73516BA-1E1F-4C94-B864-00B9F8E14C1C}" type="presParOf" srcId="{06A848E2-CC63-4E56-9564-2617EC04D6BF}" destId="{F4E13DA5-357D-4A82-BE40-E1569772F961}" srcOrd="0" destOrd="0" presId="urn:microsoft.com/office/officeart/2005/8/layout/radial2"/>
    <dgm:cxn modelId="{463CADE0-F06F-466C-97D2-1A35D5238D2F}" type="presParOf" srcId="{06A848E2-CC63-4E56-9564-2617EC04D6BF}" destId="{6303E980-5F05-47A0-AE44-F8A81E88E55D}" srcOrd="1" destOrd="0" presId="urn:microsoft.com/office/officeart/2005/8/layout/radial2"/>
    <dgm:cxn modelId="{FE98599A-BD09-42CC-B11B-73CF74367BA9}" type="presParOf" srcId="{55478A95-B8D9-4933-AAE2-9CFD653034B2}" destId="{D7DF8F1E-A19E-4195-8F01-E6BE3BE31D63}" srcOrd="1" destOrd="0" presId="urn:microsoft.com/office/officeart/2005/8/layout/radial2"/>
    <dgm:cxn modelId="{AE3A34F0-BD8D-43FF-A1B1-3627A430348C}" type="presParOf" srcId="{55478A95-B8D9-4933-AAE2-9CFD653034B2}" destId="{B9B757F3-7139-4FAD-BC61-797628DD6462}" srcOrd="2" destOrd="0" presId="urn:microsoft.com/office/officeart/2005/8/layout/radial2"/>
    <dgm:cxn modelId="{7C000B99-FE87-4561-B06B-0C91262CD168}" type="presParOf" srcId="{B9B757F3-7139-4FAD-BC61-797628DD6462}" destId="{84BECDCD-A614-4F6E-A587-2EE4740C3F86}" srcOrd="0" destOrd="0" presId="urn:microsoft.com/office/officeart/2005/8/layout/radial2"/>
    <dgm:cxn modelId="{46855751-20F3-4190-8B42-6681B5AB60FD}" type="presParOf" srcId="{B9B757F3-7139-4FAD-BC61-797628DD6462}" destId="{494D366D-DE83-4F25-99D6-023E18354AEC}" srcOrd="1" destOrd="0" presId="urn:microsoft.com/office/officeart/2005/8/layout/radial2"/>
    <dgm:cxn modelId="{CDA1D162-329E-47CB-9567-A32A0F23E43B}" type="presParOf" srcId="{55478A95-B8D9-4933-AAE2-9CFD653034B2}" destId="{9043B62F-5C44-4E47-BEB4-92731695EB57}" srcOrd="3" destOrd="0" presId="urn:microsoft.com/office/officeart/2005/8/layout/radial2"/>
    <dgm:cxn modelId="{D2486149-27E9-4D53-8F99-29A5AC72914F}" type="presParOf" srcId="{55478A95-B8D9-4933-AAE2-9CFD653034B2}" destId="{503620F6-317B-4FF9-9C22-CCAEEF24CE74}" srcOrd="4" destOrd="0" presId="urn:microsoft.com/office/officeart/2005/8/layout/radial2"/>
    <dgm:cxn modelId="{962FD42B-6589-464D-BA97-20B675F4CE5A}" type="presParOf" srcId="{503620F6-317B-4FF9-9C22-CCAEEF24CE74}" destId="{DE8CCE14-3871-485A-BE5B-FCEFA400EDF6}" srcOrd="0" destOrd="0" presId="urn:microsoft.com/office/officeart/2005/8/layout/radial2"/>
    <dgm:cxn modelId="{FA0B04C5-861C-4A7B-BC35-99F03B44182C}" type="presParOf" srcId="{503620F6-317B-4FF9-9C22-CCAEEF24CE74}" destId="{63E5141E-1942-4C82-9766-857A391D12A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10D1B8-4997-43B7-B0CB-087BC9D4ABF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DD9E9501-0B65-47D2-8723-8167A03CD99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38D40A0-F7F2-48DC-97AF-13CB563D21D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F0923F81-54E7-4438-AB45-9FFF97CDE19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6EFBFC9-2E48-4270-A112-72C844B7080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71B1884B-4193-481F-B391-839F0A6C433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88033FC-AC1B-49F9-A1EA-59BE63F3BF5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0F3D7D90-571B-4F7D-A4CA-92215C4960A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B4F67E3-1F1F-489E-9D5C-F1229185AF2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67B68-696F-4393-ABD6-803066E47FE9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504029-DC3B-4FEB-8C51-7051401BC13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chemeClr val="tx1"/>
              </a:solidFill>
            </a:rPr>
            <a:t>大約</a:t>
          </a:r>
          <a:r>
            <a:rPr lang="en-US" sz="2500" kern="1200" dirty="0" smtClean="0">
              <a:solidFill>
                <a:schemeClr val="tx1"/>
              </a:solidFill>
            </a:rPr>
            <a:t>3</a:t>
          </a:r>
          <a:r>
            <a:rPr lang="zh-TW" sz="2500" kern="1200" dirty="0" smtClean="0">
              <a:solidFill>
                <a:schemeClr val="tx1"/>
              </a:solidFill>
            </a:rPr>
            <a:t>個步伐</a:t>
          </a:r>
          <a:endParaRPr lang="zh-TW" sz="2500" kern="1200" dirty="0">
            <a:solidFill>
              <a:schemeClr val="tx1"/>
            </a:solidFill>
          </a:endParaRPr>
        </a:p>
      </dsp:txBody>
      <dsp:txXfrm>
        <a:off x="2530540" y="1659838"/>
        <a:ext cx="1279639" cy="1335100"/>
      </dsp:txXfrm>
    </dsp:sp>
    <dsp:sp modelId="{17241C3C-8DDA-4E7D-94A4-473A0BCB5CAC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>
              <a:solidFill>
                <a:schemeClr val="tx1"/>
              </a:solidFill>
            </a:rPr>
            <a:t>室外至少</a:t>
          </a:r>
          <a:r>
            <a:rPr lang="en-US" sz="1800" kern="1200" smtClean="0">
              <a:solidFill>
                <a:schemeClr val="tx1"/>
              </a:solidFill>
            </a:rPr>
            <a:t>1</a:t>
          </a:r>
          <a:r>
            <a:rPr lang="zh-TW" sz="1800" kern="1200" smtClean="0">
              <a:solidFill>
                <a:schemeClr val="tx1"/>
              </a:solidFill>
            </a:rPr>
            <a:t>公尺</a:t>
          </a:r>
          <a:endParaRPr lang="zh-TW" sz="1800" kern="1200">
            <a:solidFill>
              <a:schemeClr val="tx1"/>
            </a:solidFill>
          </a:endParaRPr>
        </a:p>
      </dsp:txBody>
      <dsp:txXfrm>
        <a:off x="5925" y="817031"/>
        <a:ext cx="2866518" cy="418227"/>
      </dsp:txXfrm>
    </dsp:sp>
    <dsp:sp modelId="{AE1E1041-4AEC-4BB4-9DB2-62C150CC3056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608A8F-138E-4C04-9EB9-97F54049F77C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chemeClr val="tx1"/>
              </a:solidFill>
            </a:rPr>
            <a:t>大約手臂的兩倍長</a:t>
          </a:r>
          <a:endParaRPr lang="zh-TW" sz="2500" kern="1200" dirty="0">
            <a:solidFill>
              <a:schemeClr val="tx1"/>
            </a:solidFill>
          </a:endParaRPr>
        </a:p>
      </dsp:txBody>
      <dsp:txXfrm>
        <a:off x="6904223" y="1659838"/>
        <a:ext cx="1279639" cy="1335100"/>
      </dsp:txXfrm>
    </dsp:sp>
    <dsp:sp modelId="{784C46B9-B5A7-44D1-A84A-8CC879B5B58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solidFill>
                <a:schemeClr val="tx1"/>
              </a:solidFill>
            </a:rPr>
            <a:t>室內至少</a:t>
          </a:r>
          <a:r>
            <a:rPr lang="en-US" sz="1800" kern="1200" dirty="0" smtClean="0">
              <a:solidFill>
                <a:schemeClr val="tx1"/>
              </a:solidFill>
            </a:rPr>
            <a:t>1.5</a:t>
          </a:r>
          <a:r>
            <a:rPr lang="zh-TW" sz="1800" kern="1200" dirty="0" smtClean="0">
              <a:solidFill>
                <a:schemeClr val="tx1"/>
              </a:solidFill>
            </a:rPr>
            <a:t>公尺</a:t>
          </a:r>
          <a:endParaRPr lang="zh-TW" sz="1800" kern="1200" dirty="0">
            <a:solidFill>
              <a:schemeClr val="tx1"/>
            </a:solidFill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43B62F-5C44-4E47-BEB4-92731695EB57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F8F1E-A19E-4195-8F01-E6BE3BE31D63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03E980-5F05-47A0-AE44-F8A81E88E55D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4BECDCD-A614-4F6E-A587-2EE4740C3F86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494D366D-DE83-4F25-99D6-023E18354AEC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DE8CCE14-3871-485A-BE5B-FCEFA400EDF6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63E5141E-1942-4C82-9766-857A391D12A7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34000">
              <a:srgbClr val="00B0F0"/>
            </a:gs>
            <a:gs pos="67000">
              <a:srgbClr val="0070C0"/>
            </a:gs>
            <a:gs pos="100000">
              <a:srgbClr val="00206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34000">
              <a:srgbClr val="00B0F0"/>
            </a:gs>
            <a:gs pos="67000">
              <a:srgbClr val="0070C0"/>
            </a:gs>
            <a:gs pos="100000">
              <a:srgbClr val="002060"/>
            </a:gs>
          </a:gsLst>
          <a:path path="rect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防疫大作戰</a:t>
            </a:r>
            <a:endParaRPr lang="zh-TW" altLang="en-US" sz="4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371134"/>
            <a:ext cx="5238540" cy="385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2060"/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834086"/>
              </p:ext>
            </p:extLst>
          </p:nvPr>
        </p:nvGraphicFramePr>
        <p:xfrm>
          <a:off x="457200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39358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2060"/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33339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2022-11-28T06:59:23Z</dcterms:modified>
</cp:coreProperties>
</file>