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E5E51-3CBF-4363-B293-A1DF236E2C2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014EAC6-4A3D-4376-8E19-A1689D79F05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836354A2-F457-4010-9226-E61EC5085278}" type="parTrans" cxnId="{EC1C4B59-AC72-48F8-9B8A-86B1A6204949}">
      <dgm:prSet/>
      <dgm:spPr/>
      <dgm:t>
        <a:bodyPr/>
        <a:lstStyle/>
        <a:p>
          <a:endParaRPr lang="zh-TW" altLang="en-US"/>
        </a:p>
      </dgm:t>
    </dgm:pt>
    <dgm:pt modelId="{1A13CEFE-706A-434B-96E0-D4C3661FF29F}" type="sibTrans" cxnId="{EC1C4B59-AC72-48F8-9B8A-86B1A6204949}">
      <dgm:prSet/>
      <dgm:spPr/>
      <dgm:t>
        <a:bodyPr/>
        <a:lstStyle/>
        <a:p>
          <a:endParaRPr lang="zh-TW" altLang="en-US"/>
        </a:p>
      </dgm:t>
    </dgm:pt>
    <dgm:pt modelId="{315093D2-6205-4ADC-A559-769F474359F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AB2EF08-E0DF-4529-95F4-0F2B2BBA565D}" type="parTrans" cxnId="{578FA2E8-5950-4D1C-8C3B-D12103970E54}">
      <dgm:prSet/>
      <dgm:spPr/>
      <dgm:t>
        <a:bodyPr/>
        <a:lstStyle/>
        <a:p>
          <a:endParaRPr lang="zh-TW" altLang="en-US"/>
        </a:p>
      </dgm:t>
    </dgm:pt>
    <dgm:pt modelId="{1C55980E-A42A-41CC-8B83-80CFB91304C2}" type="sibTrans" cxnId="{578FA2E8-5950-4D1C-8C3B-D12103970E54}">
      <dgm:prSet/>
      <dgm:spPr/>
      <dgm:t>
        <a:bodyPr/>
        <a:lstStyle/>
        <a:p>
          <a:endParaRPr lang="zh-TW" altLang="en-US"/>
        </a:p>
      </dgm:t>
    </dgm:pt>
    <dgm:pt modelId="{FAD96A2E-F287-4645-9A47-955FBBC41D2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2F5617C-309D-405F-816B-74EA8D5B0B02}" type="parTrans" cxnId="{66689BDA-2172-4986-85D0-14939CEFE704}">
      <dgm:prSet/>
      <dgm:spPr/>
      <dgm:t>
        <a:bodyPr/>
        <a:lstStyle/>
        <a:p>
          <a:endParaRPr lang="zh-TW" altLang="en-US"/>
        </a:p>
      </dgm:t>
    </dgm:pt>
    <dgm:pt modelId="{62140F42-2D37-4D7C-A510-54E4BA73A0ED}" type="sibTrans" cxnId="{66689BDA-2172-4986-85D0-14939CEFE704}">
      <dgm:prSet/>
      <dgm:spPr/>
      <dgm:t>
        <a:bodyPr/>
        <a:lstStyle/>
        <a:p>
          <a:endParaRPr lang="zh-TW" altLang="en-US"/>
        </a:p>
      </dgm:t>
    </dgm:pt>
    <dgm:pt modelId="{566D5E58-AD16-4292-AD68-4573D730A9E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0962D7B-9CDC-4239-97EC-819DF990095F}" type="parTrans" cxnId="{D807ABC7-A6B9-4F53-9FE7-ED921D44C805}">
      <dgm:prSet/>
      <dgm:spPr/>
      <dgm:t>
        <a:bodyPr/>
        <a:lstStyle/>
        <a:p>
          <a:endParaRPr lang="zh-TW" altLang="en-US"/>
        </a:p>
      </dgm:t>
    </dgm:pt>
    <dgm:pt modelId="{F98AFA8F-B270-40F3-8C0F-C464D3917B6C}" type="sibTrans" cxnId="{D807ABC7-A6B9-4F53-9FE7-ED921D44C805}">
      <dgm:prSet/>
      <dgm:spPr/>
      <dgm:t>
        <a:bodyPr/>
        <a:lstStyle/>
        <a:p>
          <a:endParaRPr lang="zh-TW" altLang="en-US"/>
        </a:p>
      </dgm:t>
    </dgm:pt>
    <dgm:pt modelId="{1446BECF-2F21-4922-AF41-BBA0C0E13403}" type="pres">
      <dgm:prSet presAssocID="{DEBE5E51-3CBF-4363-B293-A1DF236E2C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D98843-3CED-4F11-AB15-4CD3882D2417}" type="pres">
      <dgm:prSet presAssocID="{DEBE5E51-3CBF-4363-B293-A1DF236E2C24}" presName="fgShape" presStyleLbl="fgShp" presStyleIdx="0" presStyleCnt="1"/>
      <dgm:spPr/>
    </dgm:pt>
    <dgm:pt modelId="{12430365-FBB6-48FB-BA38-B1A375D459F9}" type="pres">
      <dgm:prSet presAssocID="{DEBE5E51-3CBF-4363-B293-A1DF236E2C24}" presName="linComp" presStyleCnt="0"/>
      <dgm:spPr/>
    </dgm:pt>
    <dgm:pt modelId="{7154DFDA-47C9-485C-BF71-C3C843E1B03D}" type="pres">
      <dgm:prSet presAssocID="{E014EAC6-4A3D-4376-8E19-A1689D79F050}" presName="compNode" presStyleCnt="0"/>
      <dgm:spPr/>
    </dgm:pt>
    <dgm:pt modelId="{55A4F7C1-37AE-4075-A170-9B559CB497A8}" type="pres">
      <dgm:prSet presAssocID="{E014EAC6-4A3D-4376-8E19-A1689D79F05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6770D32-E5CC-47C4-8F7B-072F93186070}" type="pres">
      <dgm:prSet presAssocID="{E014EAC6-4A3D-4376-8E19-A1689D79F05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A2B801-D704-4588-9C79-FD7F325055CC}" type="pres">
      <dgm:prSet presAssocID="{E014EAC6-4A3D-4376-8E19-A1689D79F050}" presName="invisiNode" presStyleLbl="node1" presStyleIdx="0" presStyleCnt="4"/>
      <dgm:spPr/>
    </dgm:pt>
    <dgm:pt modelId="{247F8B7F-F285-4946-B8CF-FC2808A39820}" type="pres">
      <dgm:prSet presAssocID="{E014EAC6-4A3D-4376-8E19-A1689D79F05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317D910-3DAB-43C8-B6B4-BE5A0F32D8A9}" type="pres">
      <dgm:prSet presAssocID="{1A13CEFE-706A-434B-96E0-D4C3661FF29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F0E005-0968-4208-B463-3BC809A9D2F8}" type="pres">
      <dgm:prSet presAssocID="{315093D2-6205-4ADC-A559-769F474359F3}" presName="compNode" presStyleCnt="0"/>
      <dgm:spPr/>
    </dgm:pt>
    <dgm:pt modelId="{4C5B7AC0-8E4F-47AD-A1BB-5ADF4D58759F}" type="pres">
      <dgm:prSet presAssocID="{315093D2-6205-4ADC-A559-769F474359F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F489BF9-0B4C-46E8-91E6-ACED6A5DB52C}" type="pres">
      <dgm:prSet presAssocID="{315093D2-6205-4ADC-A559-769F474359F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20F320-8738-4539-A09C-05F8555E53F8}" type="pres">
      <dgm:prSet presAssocID="{315093D2-6205-4ADC-A559-769F474359F3}" presName="invisiNode" presStyleLbl="node1" presStyleIdx="1" presStyleCnt="4"/>
      <dgm:spPr/>
    </dgm:pt>
    <dgm:pt modelId="{99752C4F-1558-47FC-8993-D0642D1A323A}" type="pres">
      <dgm:prSet presAssocID="{315093D2-6205-4ADC-A559-769F474359F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1A24F03-85C2-4154-BECE-AEF4F78C6E98}" type="pres">
      <dgm:prSet presAssocID="{1C55980E-A42A-41CC-8B83-80CFB91304C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B002626-46FF-4826-BA0D-4B932AB44380}" type="pres">
      <dgm:prSet presAssocID="{FAD96A2E-F287-4645-9A47-955FBBC41D27}" presName="compNode" presStyleCnt="0"/>
      <dgm:spPr/>
    </dgm:pt>
    <dgm:pt modelId="{E9FD45D3-599B-430A-B8B8-C753FDFA2CE8}" type="pres">
      <dgm:prSet presAssocID="{FAD96A2E-F287-4645-9A47-955FBBC41D2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603B40D-0EA3-4B07-BBBC-78521FB0F2F2}" type="pres">
      <dgm:prSet presAssocID="{FAD96A2E-F287-4645-9A47-955FBBC41D2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A306F4-332F-4025-9B30-98142D203C83}" type="pres">
      <dgm:prSet presAssocID="{FAD96A2E-F287-4645-9A47-955FBBC41D27}" presName="invisiNode" presStyleLbl="node1" presStyleIdx="2" presStyleCnt="4"/>
      <dgm:spPr/>
    </dgm:pt>
    <dgm:pt modelId="{FE4A8512-D4AF-4E86-8979-6DC7E03F5322}" type="pres">
      <dgm:prSet presAssocID="{FAD96A2E-F287-4645-9A47-955FBBC41D2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08BE4A-5F29-4084-99C8-9CC21EC232B6}" type="pres">
      <dgm:prSet presAssocID="{62140F42-2D37-4D7C-A510-54E4BA73A0E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2FB8F35-D8A5-4AB1-BD43-B9CC2F4AC2D1}" type="pres">
      <dgm:prSet presAssocID="{566D5E58-AD16-4292-AD68-4573D730A9E8}" presName="compNode" presStyleCnt="0"/>
      <dgm:spPr/>
    </dgm:pt>
    <dgm:pt modelId="{1CC4EE60-0A8A-4F7C-884F-EBE06684E7D9}" type="pres">
      <dgm:prSet presAssocID="{566D5E58-AD16-4292-AD68-4573D730A9E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28ECB49-0C9C-47D2-BC18-5046F1A6FFCF}" type="pres">
      <dgm:prSet presAssocID="{566D5E58-AD16-4292-AD68-4573D730A9E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5D0DF3-CB1A-4FBB-BD6A-4F9348847795}" type="pres">
      <dgm:prSet presAssocID="{566D5E58-AD16-4292-AD68-4573D730A9E8}" presName="invisiNode" presStyleLbl="node1" presStyleIdx="3" presStyleCnt="4"/>
      <dgm:spPr/>
    </dgm:pt>
    <dgm:pt modelId="{41543686-23A1-478E-86CF-CB382FE277A5}" type="pres">
      <dgm:prSet presAssocID="{566D5E58-AD16-4292-AD68-4573D730A9E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45AE653-DA8C-4A90-8ECA-E58A3A686CBD}" type="presOf" srcId="{E014EAC6-4A3D-4376-8E19-A1689D79F050}" destId="{76770D32-E5CC-47C4-8F7B-072F93186070}" srcOrd="1" destOrd="0" presId="urn:microsoft.com/office/officeart/2005/8/layout/hList7"/>
    <dgm:cxn modelId="{C3DE4221-CFAE-434F-A569-322DBA86A388}" type="presOf" srcId="{1A13CEFE-706A-434B-96E0-D4C3661FF29F}" destId="{8317D910-3DAB-43C8-B6B4-BE5A0F32D8A9}" srcOrd="0" destOrd="0" presId="urn:microsoft.com/office/officeart/2005/8/layout/hList7"/>
    <dgm:cxn modelId="{D807ABC7-A6B9-4F53-9FE7-ED921D44C805}" srcId="{DEBE5E51-3CBF-4363-B293-A1DF236E2C24}" destId="{566D5E58-AD16-4292-AD68-4573D730A9E8}" srcOrd="3" destOrd="0" parTransId="{30962D7B-9CDC-4239-97EC-819DF990095F}" sibTransId="{F98AFA8F-B270-40F3-8C0F-C464D3917B6C}"/>
    <dgm:cxn modelId="{D7B05B43-B5BC-4449-9DB5-2FCCEDC24729}" type="presOf" srcId="{FAD96A2E-F287-4645-9A47-955FBBC41D27}" destId="{9603B40D-0EA3-4B07-BBBC-78521FB0F2F2}" srcOrd="1" destOrd="0" presId="urn:microsoft.com/office/officeart/2005/8/layout/hList7"/>
    <dgm:cxn modelId="{E08CFC3E-3BF6-4BB5-BFD7-E6E91D6BFFB7}" type="presOf" srcId="{E014EAC6-4A3D-4376-8E19-A1689D79F050}" destId="{55A4F7C1-37AE-4075-A170-9B559CB497A8}" srcOrd="0" destOrd="0" presId="urn:microsoft.com/office/officeart/2005/8/layout/hList7"/>
    <dgm:cxn modelId="{578FA2E8-5950-4D1C-8C3B-D12103970E54}" srcId="{DEBE5E51-3CBF-4363-B293-A1DF236E2C24}" destId="{315093D2-6205-4ADC-A559-769F474359F3}" srcOrd="1" destOrd="0" parTransId="{6AB2EF08-E0DF-4529-95F4-0F2B2BBA565D}" sibTransId="{1C55980E-A42A-41CC-8B83-80CFB91304C2}"/>
    <dgm:cxn modelId="{EC1C4B59-AC72-48F8-9B8A-86B1A6204949}" srcId="{DEBE5E51-3CBF-4363-B293-A1DF236E2C24}" destId="{E014EAC6-4A3D-4376-8E19-A1689D79F050}" srcOrd="0" destOrd="0" parTransId="{836354A2-F457-4010-9226-E61EC5085278}" sibTransId="{1A13CEFE-706A-434B-96E0-D4C3661FF29F}"/>
    <dgm:cxn modelId="{66689BDA-2172-4986-85D0-14939CEFE704}" srcId="{DEBE5E51-3CBF-4363-B293-A1DF236E2C24}" destId="{FAD96A2E-F287-4645-9A47-955FBBC41D27}" srcOrd="2" destOrd="0" parTransId="{F2F5617C-309D-405F-816B-74EA8D5B0B02}" sibTransId="{62140F42-2D37-4D7C-A510-54E4BA73A0ED}"/>
    <dgm:cxn modelId="{B0A34A55-6C9C-4D70-B942-B92E18FEC208}" type="presOf" srcId="{315093D2-6205-4ADC-A559-769F474359F3}" destId="{4C5B7AC0-8E4F-47AD-A1BB-5ADF4D58759F}" srcOrd="0" destOrd="0" presId="urn:microsoft.com/office/officeart/2005/8/layout/hList7"/>
    <dgm:cxn modelId="{726C919B-4EEA-4A64-9C44-C02A4F5B0F18}" type="presOf" srcId="{FAD96A2E-F287-4645-9A47-955FBBC41D27}" destId="{E9FD45D3-599B-430A-B8B8-C753FDFA2CE8}" srcOrd="0" destOrd="0" presId="urn:microsoft.com/office/officeart/2005/8/layout/hList7"/>
    <dgm:cxn modelId="{E8B97CA2-EC30-409C-95A3-FE0C210908A1}" type="presOf" srcId="{315093D2-6205-4ADC-A559-769F474359F3}" destId="{EF489BF9-0B4C-46E8-91E6-ACED6A5DB52C}" srcOrd="1" destOrd="0" presId="urn:microsoft.com/office/officeart/2005/8/layout/hList7"/>
    <dgm:cxn modelId="{7D898CD7-1866-43CF-AC9C-209A52B49524}" type="presOf" srcId="{566D5E58-AD16-4292-AD68-4573D730A9E8}" destId="{1CC4EE60-0A8A-4F7C-884F-EBE06684E7D9}" srcOrd="0" destOrd="0" presId="urn:microsoft.com/office/officeart/2005/8/layout/hList7"/>
    <dgm:cxn modelId="{54D4774C-5281-490F-AA79-B8C0978AA5CB}" type="presOf" srcId="{1C55980E-A42A-41CC-8B83-80CFB91304C2}" destId="{21A24F03-85C2-4154-BECE-AEF4F78C6E98}" srcOrd="0" destOrd="0" presId="urn:microsoft.com/office/officeart/2005/8/layout/hList7"/>
    <dgm:cxn modelId="{BBE8C805-50FF-4F80-972C-8FF8EF0C4737}" type="presOf" srcId="{566D5E58-AD16-4292-AD68-4573D730A9E8}" destId="{328ECB49-0C9C-47D2-BC18-5046F1A6FFCF}" srcOrd="1" destOrd="0" presId="urn:microsoft.com/office/officeart/2005/8/layout/hList7"/>
    <dgm:cxn modelId="{6A95C45B-052C-4647-841F-415C706D51F3}" type="presOf" srcId="{62140F42-2D37-4D7C-A510-54E4BA73A0ED}" destId="{A808BE4A-5F29-4084-99C8-9CC21EC232B6}" srcOrd="0" destOrd="0" presId="urn:microsoft.com/office/officeart/2005/8/layout/hList7"/>
    <dgm:cxn modelId="{137D3A44-BF42-4BA6-9564-F5B85F5DE32F}" type="presOf" srcId="{DEBE5E51-3CBF-4363-B293-A1DF236E2C24}" destId="{1446BECF-2F21-4922-AF41-BBA0C0E13403}" srcOrd="0" destOrd="0" presId="urn:microsoft.com/office/officeart/2005/8/layout/hList7"/>
    <dgm:cxn modelId="{4F15112C-56C1-452F-A344-65207D77D87F}" type="presParOf" srcId="{1446BECF-2F21-4922-AF41-BBA0C0E13403}" destId="{5AD98843-3CED-4F11-AB15-4CD3882D2417}" srcOrd="0" destOrd="0" presId="urn:microsoft.com/office/officeart/2005/8/layout/hList7"/>
    <dgm:cxn modelId="{73981F0E-7294-4B30-B25C-2EEC1115D24C}" type="presParOf" srcId="{1446BECF-2F21-4922-AF41-BBA0C0E13403}" destId="{12430365-FBB6-48FB-BA38-B1A375D459F9}" srcOrd="1" destOrd="0" presId="urn:microsoft.com/office/officeart/2005/8/layout/hList7"/>
    <dgm:cxn modelId="{CF120CB2-8AE9-4A94-BB40-09A5B1A30C5A}" type="presParOf" srcId="{12430365-FBB6-48FB-BA38-B1A375D459F9}" destId="{7154DFDA-47C9-485C-BF71-C3C843E1B03D}" srcOrd="0" destOrd="0" presId="urn:microsoft.com/office/officeart/2005/8/layout/hList7"/>
    <dgm:cxn modelId="{88A2BB7B-60EA-4B66-8289-4D0217C483BB}" type="presParOf" srcId="{7154DFDA-47C9-485C-BF71-C3C843E1B03D}" destId="{55A4F7C1-37AE-4075-A170-9B559CB497A8}" srcOrd="0" destOrd="0" presId="urn:microsoft.com/office/officeart/2005/8/layout/hList7"/>
    <dgm:cxn modelId="{0A8DF081-FF6D-402F-BD4C-DFD3EEE294D1}" type="presParOf" srcId="{7154DFDA-47C9-485C-BF71-C3C843E1B03D}" destId="{76770D32-E5CC-47C4-8F7B-072F93186070}" srcOrd="1" destOrd="0" presId="urn:microsoft.com/office/officeart/2005/8/layout/hList7"/>
    <dgm:cxn modelId="{3591AE8C-9EF4-4099-BA62-75B2C360307A}" type="presParOf" srcId="{7154DFDA-47C9-485C-BF71-C3C843E1B03D}" destId="{5FA2B801-D704-4588-9C79-FD7F325055CC}" srcOrd="2" destOrd="0" presId="urn:microsoft.com/office/officeart/2005/8/layout/hList7"/>
    <dgm:cxn modelId="{7BC68E36-192B-42FC-8CE6-B3156014E5A2}" type="presParOf" srcId="{7154DFDA-47C9-485C-BF71-C3C843E1B03D}" destId="{247F8B7F-F285-4946-B8CF-FC2808A39820}" srcOrd="3" destOrd="0" presId="urn:microsoft.com/office/officeart/2005/8/layout/hList7"/>
    <dgm:cxn modelId="{A8417412-9474-4045-B50C-D511E7972934}" type="presParOf" srcId="{12430365-FBB6-48FB-BA38-B1A375D459F9}" destId="{8317D910-3DAB-43C8-B6B4-BE5A0F32D8A9}" srcOrd="1" destOrd="0" presId="urn:microsoft.com/office/officeart/2005/8/layout/hList7"/>
    <dgm:cxn modelId="{F9D63CD7-F211-45C8-87ED-49C1E9BB60F1}" type="presParOf" srcId="{12430365-FBB6-48FB-BA38-B1A375D459F9}" destId="{8FF0E005-0968-4208-B463-3BC809A9D2F8}" srcOrd="2" destOrd="0" presId="urn:microsoft.com/office/officeart/2005/8/layout/hList7"/>
    <dgm:cxn modelId="{5E9236D1-5ADE-4DBD-B257-57E848B80CF8}" type="presParOf" srcId="{8FF0E005-0968-4208-B463-3BC809A9D2F8}" destId="{4C5B7AC0-8E4F-47AD-A1BB-5ADF4D58759F}" srcOrd="0" destOrd="0" presId="urn:microsoft.com/office/officeart/2005/8/layout/hList7"/>
    <dgm:cxn modelId="{9C93E4F5-91D0-4539-869F-0B272B8F3080}" type="presParOf" srcId="{8FF0E005-0968-4208-B463-3BC809A9D2F8}" destId="{EF489BF9-0B4C-46E8-91E6-ACED6A5DB52C}" srcOrd="1" destOrd="0" presId="urn:microsoft.com/office/officeart/2005/8/layout/hList7"/>
    <dgm:cxn modelId="{37F15A78-50C6-45C5-A43D-CA2D88E10163}" type="presParOf" srcId="{8FF0E005-0968-4208-B463-3BC809A9D2F8}" destId="{0220F320-8738-4539-A09C-05F8555E53F8}" srcOrd="2" destOrd="0" presId="urn:microsoft.com/office/officeart/2005/8/layout/hList7"/>
    <dgm:cxn modelId="{443EA6E2-B537-49A3-825F-0796A8FAFDBA}" type="presParOf" srcId="{8FF0E005-0968-4208-B463-3BC809A9D2F8}" destId="{99752C4F-1558-47FC-8993-D0642D1A323A}" srcOrd="3" destOrd="0" presId="urn:microsoft.com/office/officeart/2005/8/layout/hList7"/>
    <dgm:cxn modelId="{93A74402-54D3-468D-A682-B576423D14BB}" type="presParOf" srcId="{12430365-FBB6-48FB-BA38-B1A375D459F9}" destId="{21A24F03-85C2-4154-BECE-AEF4F78C6E98}" srcOrd="3" destOrd="0" presId="urn:microsoft.com/office/officeart/2005/8/layout/hList7"/>
    <dgm:cxn modelId="{D2F3E990-5C38-41E1-B451-F68726611BF2}" type="presParOf" srcId="{12430365-FBB6-48FB-BA38-B1A375D459F9}" destId="{2B002626-46FF-4826-BA0D-4B932AB44380}" srcOrd="4" destOrd="0" presId="urn:microsoft.com/office/officeart/2005/8/layout/hList7"/>
    <dgm:cxn modelId="{8018081E-C554-4534-ABFD-7CBBA2C1F0E4}" type="presParOf" srcId="{2B002626-46FF-4826-BA0D-4B932AB44380}" destId="{E9FD45D3-599B-430A-B8B8-C753FDFA2CE8}" srcOrd="0" destOrd="0" presId="urn:microsoft.com/office/officeart/2005/8/layout/hList7"/>
    <dgm:cxn modelId="{74EEEF48-BE1D-417C-94E8-90EFA0BEFA7E}" type="presParOf" srcId="{2B002626-46FF-4826-BA0D-4B932AB44380}" destId="{9603B40D-0EA3-4B07-BBBC-78521FB0F2F2}" srcOrd="1" destOrd="0" presId="urn:microsoft.com/office/officeart/2005/8/layout/hList7"/>
    <dgm:cxn modelId="{ECC1C7E5-3904-4A3A-9BC2-457CAF284A02}" type="presParOf" srcId="{2B002626-46FF-4826-BA0D-4B932AB44380}" destId="{0BA306F4-332F-4025-9B30-98142D203C83}" srcOrd="2" destOrd="0" presId="urn:microsoft.com/office/officeart/2005/8/layout/hList7"/>
    <dgm:cxn modelId="{5FEB320A-1343-4087-9167-A5200A778FB2}" type="presParOf" srcId="{2B002626-46FF-4826-BA0D-4B932AB44380}" destId="{FE4A8512-D4AF-4E86-8979-6DC7E03F5322}" srcOrd="3" destOrd="0" presId="urn:microsoft.com/office/officeart/2005/8/layout/hList7"/>
    <dgm:cxn modelId="{EA67F28D-1D32-4BA2-9533-A8FB999162EE}" type="presParOf" srcId="{12430365-FBB6-48FB-BA38-B1A375D459F9}" destId="{A808BE4A-5F29-4084-99C8-9CC21EC232B6}" srcOrd="5" destOrd="0" presId="urn:microsoft.com/office/officeart/2005/8/layout/hList7"/>
    <dgm:cxn modelId="{9218F638-C926-4080-87A2-D22726D04827}" type="presParOf" srcId="{12430365-FBB6-48FB-BA38-B1A375D459F9}" destId="{12FB8F35-D8A5-4AB1-BD43-B9CC2F4AC2D1}" srcOrd="6" destOrd="0" presId="urn:microsoft.com/office/officeart/2005/8/layout/hList7"/>
    <dgm:cxn modelId="{BA651F0D-509E-45A5-81CA-61C350749059}" type="presParOf" srcId="{12FB8F35-D8A5-4AB1-BD43-B9CC2F4AC2D1}" destId="{1CC4EE60-0A8A-4F7C-884F-EBE06684E7D9}" srcOrd="0" destOrd="0" presId="urn:microsoft.com/office/officeart/2005/8/layout/hList7"/>
    <dgm:cxn modelId="{8C5F382A-BAD7-4D84-9200-D6EF61B9F662}" type="presParOf" srcId="{12FB8F35-D8A5-4AB1-BD43-B9CC2F4AC2D1}" destId="{328ECB49-0C9C-47D2-BC18-5046F1A6FFCF}" srcOrd="1" destOrd="0" presId="urn:microsoft.com/office/officeart/2005/8/layout/hList7"/>
    <dgm:cxn modelId="{799AA4A7-628A-4A50-9129-D410E88BDDD0}" type="presParOf" srcId="{12FB8F35-D8A5-4AB1-BD43-B9CC2F4AC2D1}" destId="{505D0DF3-CB1A-4FBB-BD6A-4F9348847795}" srcOrd="2" destOrd="0" presId="urn:microsoft.com/office/officeart/2005/8/layout/hList7"/>
    <dgm:cxn modelId="{95D42E91-0B83-4652-B37D-893BFAC3D411}" type="presParOf" srcId="{12FB8F35-D8A5-4AB1-BD43-B9CC2F4AC2D1}" destId="{41543686-23A1-478E-86CF-CB382FE277A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F2B987-10DE-4216-BB31-A3A36B50D5A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D3B9225-5D2F-45BA-B8FE-2C7C9E0B38F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8494ADBA-C02F-4A65-9DF2-D873963EC64D}" type="parTrans" cxnId="{E2ED7801-6363-4C27-89A9-9EBD330CB400}">
      <dgm:prSet/>
      <dgm:spPr/>
      <dgm:t>
        <a:bodyPr/>
        <a:lstStyle/>
        <a:p>
          <a:endParaRPr lang="zh-TW" altLang="en-US"/>
        </a:p>
      </dgm:t>
    </dgm:pt>
    <dgm:pt modelId="{6D1FF5B5-A10D-43C1-9E77-94D66B2B545E}" type="sibTrans" cxnId="{E2ED7801-6363-4C27-89A9-9EBD330CB400}">
      <dgm:prSet/>
      <dgm:spPr/>
      <dgm:t>
        <a:bodyPr/>
        <a:lstStyle/>
        <a:p>
          <a:endParaRPr lang="zh-TW" altLang="en-US"/>
        </a:p>
      </dgm:t>
    </dgm:pt>
    <dgm:pt modelId="{E5801C4B-ED04-49EE-B5FE-70A92E1FBE3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916E9B7-8B2F-40DC-B5C0-F94FBEEA9001}" type="parTrans" cxnId="{599AB440-8C2A-40AA-8318-2F8AC5733D33}">
      <dgm:prSet/>
      <dgm:spPr/>
      <dgm:t>
        <a:bodyPr/>
        <a:lstStyle/>
        <a:p>
          <a:endParaRPr lang="zh-TW" altLang="en-US"/>
        </a:p>
      </dgm:t>
    </dgm:pt>
    <dgm:pt modelId="{4584AF01-08C4-4262-8F85-C05B15C8044A}" type="sibTrans" cxnId="{599AB440-8C2A-40AA-8318-2F8AC5733D33}">
      <dgm:prSet/>
      <dgm:spPr/>
      <dgm:t>
        <a:bodyPr/>
        <a:lstStyle/>
        <a:p>
          <a:endParaRPr lang="zh-TW" altLang="en-US"/>
        </a:p>
      </dgm:t>
    </dgm:pt>
    <dgm:pt modelId="{EF666EE2-8064-463D-9B97-7400ACD536D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5975990-6CB1-487A-9F56-DB215B3AAF4D}" type="parTrans" cxnId="{CB0DC01A-454D-4148-B4E5-8786BA74A986}">
      <dgm:prSet/>
      <dgm:spPr/>
      <dgm:t>
        <a:bodyPr/>
        <a:lstStyle/>
        <a:p>
          <a:endParaRPr lang="zh-TW" altLang="en-US"/>
        </a:p>
      </dgm:t>
    </dgm:pt>
    <dgm:pt modelId="{2F3646E6-7114-4886-99C9-3576D4E86FDF}" type="sibTrans" cxnId="{CB0DC01A-454D-4148-B4E5-8786BA74A986}">
      <dgm:prSet/>
      <dgm:spPr/>
      <dgm:t>
        <a:bodyPr/>
        <a:lstStyle/>
        <a:p>
          <a:endParaRPr lang="zh-TW" altLang="en-US"/>
        </a:p>
      </dgm:t>
    </dgm:pt>
    <dgm:pt modelId="{C3631066-5C8F-4BE4-B814-000860E2040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4922BFF-0164-4881-B857-E59DE99F284B}" type="parTrans" cxnId="{110F8217-CB86-4543-AB42-145413303405}">
      <dgm:prSet/>
      <dgm:spPr/>
      <dgm:t>
        <a:bodyPr/>
        <a:lstStyle/>
        <a:p>
          <a:endParaRPr lang="zh-TW" altLang="en-US"/>
        </a:p>
      </dgm:t>
    </dgm:pt>
    <dgm:pt modelId="{38D2D820-C099-48E9-94DB-BE44D70B78CB}" type="sibTrans" cxnId="{110F8217-CB86-4543-AB42-145413303405}">
      <dgm:prSet/>
      <dgm:spPr/>
      <dgm:t>
        <a:bodyPr/>
        <a:lstStyle/>
        <a:p>
          <a:endParaRPr lang="zh-TW" altLang="en-US"/>
        </a:p>
      </dgm:t>
    </dgm:pt>
    <dgm:pt modelId="{9498C08D-DEBB-49B4-B279-C97D71F86A1C}" type="pres">
      <dgm:prSet presAssocID="{89F2B987-10DE-4216-BB31-A3A36B50D5A7}" presName="rootNode" presStyleCnt="0">
        <dgm:presLayoutVars>
          <dgm:chMax/>
          <dgm:chPref/>
          <dgm:dir/>
          <dgm:animLvl val="lvl"/>
        </dgm:presLayoutVars>
      </dgm:prSet>
      <dgm:spPr/>
    </dgm:pt>
    <dgm:pt modelId="{DD3647E4-D131-43D4-AC5E-D9B162A4B148}" type="pres">
      <dgm:prSet presAssocID="{8D3B9225-5D2F-45BA-B8FE-2C7C9E0B38FE}" presName="composite" presStyleCnt="0"/>
      <dgm:spPr/>
    </dgm:pt>
    <dgm:pt modelId="{DF238E44-3C89-4CD1-A802-7D4DA3D204FB}" type="pres">
      <dgm:prSet presAssocID="{8D3B9225-5D2F-45BA-B8FE-2C7C9E0B38F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C2A3079-1227-4377-A8A1-846A0414E58B}" type="pres">
      <dgm:prSet presAssocID="{8D3B9225-5D2F-45BA-B8FE-2C7C9E0B38FE}" presName="Image" presStyleLbl="bgImgPlace1" presStyleIdx="0" presStyleCnt="2" custLinFactNeighborX="-157" custLinFactNeighborY="18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CD9C183-7218-40D8-8A0F-DCE464165040}" type="pres">
      <dgm:prSet presAssocID="{8D3B9225-5D2F-45BA-B8FE-2C7C9E0B38F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9418908-D009-4511-B8CF-0B6531506F2B}" type="pres">
      <dgm:prSet presAssocID="{6D1FF5B5-A10D-43C1-9E77-94D66B2B545E}" presName="sibTrans" presStyleCnt="0"/>
      <dgm:spPr/>
    </dgm:pt>
    <dgm:pt modelId="{7E26B515-01B2-4FFB-AC37-DFD0E4A12C87}" type="pres">
      <dgm:prSet presAssocID="{EF666EE2-8064-463D-9B97-7400ACD536D4}" presName="composite" presStyleCnt="0"/>
      <dgm:spPr/>
    </dgm:pt>
    <dgm:pt modelId="{FEE12D13-7B6F-4969-B4E1-BB36D3F5A39F}" type="pres">
      <dgm:prSet presAssocID="{EF666EE2-8064-463D-9B97-7400ACD536D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FACACC3-28EB-4753-A798-4DA969F92401}" type="pres">
      <dgm:prSet presAssocID="{EF666EE2-8064-463D-9B97-7400ACD536D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9D94C4C-6D01-4AC0-ABF0-0CF62618486D}" type="pres">
      <dgm:prSet presAssocID="{EF666EE2-8064-463D-9B97-7400ACD536D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599AB440-8C2A-40AA-8318-2F8AC5733D33}" srcId="{8D3B9225-5D2F-45BA-B8FE-2C7C9E0B38FE}" destId="{E5801C4B-ED04-49EE-B5FE-70A92E1FBE32}" srcOrd="0" destOrd="0" parTransId="{B916E9B7-8B2F-40DC-B5C0-F94FBEEA9001}" sibTransId="{4584AF01-08C4-4262-8F85-C05B15C8044A}"/>
    <dgm:cxn modelId="{31B89924-5DD2-4F1D-9206-CD2742381F83}" type="presOf" srcId="{E5801C4B-ED04-49EE-B5FE-70A92E1FBE32}" destId="{1CD9C183-7218-40D8-8A0F-DCE464165040}" srcOrd="0" destOrd="0" presId="urn:microsoft.com/office/officeart/2008/layout/TitledPictureBlocks"/>
    <dgm:cxn modelId="{2175DA1D-32C3-4E63-9F22-C50BF36BB1FD}" type="presOf" srcId="{89F2B987-10DE-4216-BB31-A3A36B50D5A7}" destId="{9498C08D-DEBB-49B4-B279-C97D71F86A1C}" srcOrd="0" destOrd="0" presId="urn:microsoft.com/office/officeart/2008/layout/TitledPictureBlocks"/>
    <dgm:cxn modelId="{788D01BF-C6CB-451B-9690-7877E8ACDC4A}" type="presOf" srcId="{8D3B9225-5D2F-45BA-B8FE-2C7C9E0B38FE}" destId="{DF238E44-3C89-4CD1-A802-7D4DA3D204FB}" srcOrd="0" destOrd="0" presId="urn:microsoft.com/office/officeart/2008/layout/TitledPictureBlocks"/>
    <dgm:cxn modelId="{CB0DC01A-454D-4148-B4E5-8786BA74A986}" srcId="{89F2B987-10DE-4216-BB31-A3A36B50D5A7}" destId="{EF666EE2-8064-463D-9B97-7400ACD536D4}" srcOrd="1" destOrd="0" parTransId="{F5975990-6CB1-487A-9F56-DB215B3AAF4D}" sibTransId="{2F3646E6-7114-4886-99C9-3576D4E86FDF}"/>
    <dgm:cxn modelId="{9554B26A-46C5-4E13-AA49-D78621043C67}" type="presOf" srcId="{EF666EE2-8064-463D-9B97-7400ACD536D4}" destId="{FEE12D13-7B6F-4969-B4E1-BB36D3F5A39F}" srcOrd="0" destOrd="0" presId="urn:microsoft.com/office/officeart/2008/layout/TitledPictureBlocks"/>
    <dgm:cxn modelId="{E2ED7801-6363-4C27-89A9-9EBD330CB400}" srcId="{89F2B987-10DE-4216-BB31-A3A36B50D5A7}" destId="{8D3B9225-5D2F-45BA-B8FE-2C7C9E0B38FE}" srcOrd="0" destOrd="0" parTransId="{8494ADBA-C02F-4A65-9DF2-D873963EC64D}" sibTransId="{6D1FF5B5-A10D-43C1-9E77-94D66B2B545E}"/>
    <dgm:cxn modelId="{110F8217-CB86-4543-AB42-145413303405}" srcId="{EF666EE2-8064-463D-9B97-7400ACD536D4}" destId="{C3631066-5C8F-4BE4-B814-000860E20407}" srcOrd="0" destOrd="0" parTransId="{94922BFF-0164-4881-B857-E59DE99F284B}" sibTransId="{38D2D820-C099-48E9-94DB-BE44D70B78CB}"/>
    <dgm:cxn modelId="{244165D1-4731-4285-83C9-D5EB75732556}" type="presOf" srcId="{C3631066-5C8F-4BE4-B814-000860E20407}" destId="{69D94C4C-6D01-4AC0-ABF0-0CF62618486D}" srcOrd="0" destOrd="0" presId="urn:microsoft.com/office/officeart/2008/layout/TitledPictureBlocks"/>
    <dgm:cxn modelId="{0D6E2A28-7324-44BA-9682-058E5B31F03A}" type="presParOf" srcId="{9498C08D-DEBB-49B4-B279-C97D71F86A1C}" destId="{DD3647E4-D131-43D4-AC5E-D9B162A4B148}" srcOrd="0" destOrd="0" presId="urn:microsoft.com/office/officeart/2008/layout/TitledPictureBlocks"/>
    <dgm:cxn modelId="{E266516E-463B-4547-B741-DEA503DB5526}" type="presParOf" srcId="{DD3647E4-D131-43D4-AC5E-D9B162A4B148}" destId="{DF238E44-3C89-4CD1-A802-7D4DA3D204FB}" srcOrd="0" destOrd="0" presId="urn:microsoft.com/office/officeart/2008/layout/TitledPictureBlocks"/>
    <dgm:cxn modelId="{EDB0BE57-B2BC-41EE-973E-3659D23520A5}" type="presParOf" srcId="{DD3647E4-D131-43D4-AC5E-D9B162A4B148}" destId="{DC2A3079-1227-4377-A8A1-846A0414E58B}" srcOrd="1" destOrd="0" presId="urn:microsoft.com/office/officeart/2008/layout/TitledPictureBlocks"/>
    <dgm:cxn modelId="{1021620A-D3DF-4CC0-9EDE-B79316FFBDB5}" type="presParOf" srcId="{DD3647E4-D131-43D4-AC5E-D9B162A4B148}" destId="{1CD9C183-7218-40D8-8A0F-DCE464165040}" srcOrd="2" destOrd="0" presId="urn:microsoft.com/office/officeart/2008/layout/TitledPictureBlocks"/>
    <dgm:cxn modelId="{B8DFBCAF-EA67-4F24-9DD2-A71B08F1D1AF}" type="presParOf" srcId="{9498C08D-DEBB-49B4-B279-C97D71F86A1C}" destId="{F9418908-D009-4511-B8CF-0B6531506F2B}" srcOrd="1" destOrd="0" presId="urn:microsoft.com/office/officeart/2008/layout/TitledPictureBlocks"/>
    <dgm:cxn modelId="{5B2289F6-E6C1-49A9-A39F-E838085FFE10}" type="presParOf" srcId="{9498C08D-DEBB-49B4-B279-C97D71F86A1C}" destId="{7E26B515-01B2-4FFB-AC37-DFD0E4A12C87}" srcOrd="2" destOrd="0" presId="urn:microsoft.com/office/officeart/2008/layout/TitledPictureBlocks"/>
    <dgm:cxn modelId="{2AB79399-63B8-45BC-8F1A-33A31A477207}" type="presParOf" srcId="{7E26B515-01B2-4FFB-AC37-DFD0E4A12C87}" destId="{FEE12D13-7B6F-4969-B4E1-BB36D3F5A39F}" srcOrd="0" destOrd="0" presId="urn:microsoft.com/office/officeart/2008/layout/TitledPictureBlocks"/>
    <dgm:cxn modelId="{AFA6B6B2-38F0-4462-A62E-E3CE0A9FE0CE}" type="presParOf" srcId="{7E26B515-01B2-4FFB-AC37-DFD0E4A12C87}" destId="{5FACACC3-28EB-4753-A798-4DA969F92401}" srcOrd="1" destOrd="0" presId="urn:microsoft.com/office/officeart/2008/layout/TitledPictureBlocks"/>
    <dgm:cxn modelId="{BAA7B283-38DA-411F-9F7F-130B5C5705F7}" type="presParOf" srcId="{7E26B515-01B2-4FFB-AC37-DFD0E4A12C87}" destId="{69D94C4C-6D01-4AC0-ABF0-0CF62618486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B458F7-A9B6-4D53-924E-FD2EEE7E8965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B635570-B9F1-4165-B323-2449867974DF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C5605236-12EF-44A6-99E3-4C20E6FDBF63}" type="parTrans" cxnId="{4D99E261-6AF1-47D3-9F4B-90CADC1AB9B5}">
      <dgm:prSet/>
      <dgm:spPr/>
      <dgm:t>
        <a:bodyPr/>
        <a:lstStyle/>
        <a:p>
          <a:endParaRPr lang="zh-TW" altLang="en-US"/>
        </a:p>
      </dgm:t>
    </dgm:pt>
    <dgm:pt modelId="{797CB12B-837F-45B0-B3CF-B04DA0F05887}" type="sibTrans" cxnId="{4D99E261-6AF1-47D3-9F4B-90CADC1AB9B5}">
      <dgm:prSet/>
      <dgm:spPr/>
      <dgm:t>
        <a:bodyPr/>
        <a:lstStyle/>
        <a:p>
          <a:endParaRPr lang="zh-TW" altLang="en-US"/>
        </a:p>
      </dgm:t>
    </dgm:pt>
    <dgm:pt modelId="{FB8481E3-6329-4AD5-99CF-F10FB29D684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F3B402D-484B-4024-92DF-0B460EDFD1D4}" type="parTrans" cxnId="{534BEDB9-F097-4745-B678-24CB616BFA37}">
      <dgm:prSet/>
      <dgm:spPr/>
      <dgm:t>
        <a:bodyPr/>
        <a:lstStyle/>
        <a:p>
          <a:endParaRPr lang="zh-TW" altLang="en-US"/>
        </a:p>
      </dgm:t>
    </dgm:pt>
    <dgm:pt modelId="{161A0F02-42BE-4675-A81A-1C309778BD00}" type="sibTrans" cxnId="{534BEDB9-F097-4745-B678-24CB616BFA37}">
      <dgm:prSet/>
      <dgm:spPr/>
      <dgm:t>
        <a:bodyPr/>
        <a:lstStyle/>
        <a:p>
          <a:endParaRPr lang="zh-TW" altLang="en-US"/>
        </a:p>
      </dgm:t>
    </dgm:pt>
    <dgm:pt modelId="{C087626C-549C-467C-8CCD-70D9C30DDF34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1D1BD15-98A0-4109-9286-5FF21153F411}" type="parTrans" cxnId="{CF2F003E-0C9F-45FE-A48D-D03C0A8F5368}">
      <dgm:prSet/>
      <dgm:spPr/>
      <dgm:t>
        <a:bodyPr/>
        <a:lstStyle/>
        <a:p>
          <a:endParaRPr lang="zh-TW" altLang="en-US"/>
        </a:p>
      </dgm:t>
    </dgm:pt>
    <dgm:pt modelId="{7C1B057F-65A9-4479-B3EB-545C82A6B092}" type="sibTrans" cxnId="{CF2F003E-0C9F-45FE-A48D-D03C0A8F5368}">
      <dgm:prSet/>
      <dgm:spPr/>
      <dgm:t>
        <a:bodyPr/>
        <a:lstStyle/>
        <a:p>
          <a:endParaRPr lang="zh-TW" altLang="en-US"/>
        </a:p>
      </dgm:t>
    </dgm:pt>
    <dgm:pt modelId="{C2BC1315-4C74-4716-B7FF-4C263AFA3F6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CD361DA-F989-40A3-8AFA-752954C05597}" type="parTrans" cxnId="{A0B4705F-2320-46E3-A988-756FB33621CB}">
      <dgm:prSet/>
      <dgm:spPr/>
      <dgm:t>
        <a:bodyPr/>
        <a:lstStyle/>
        <a:p>
          <a:endParaRPr lang="zh-TW" altLang="en-US"/>
        </a:p>
      </dgm:t>
    </dgm:pt>
    <dgm:pt modelId="{145F16C7-EACE-49A9-AAC6-C96DA85877F8}" type="sibTrans" cxnId="{A0B4705F-2320-46E3-A988-756FB33621CB}">
      <dgm:prSet/>
      <dgm:spPr/>
      <dgm:t>
        <a:bodyPr/>
        <a:lstStyle/>
        <a:p>
          <a:endParaRPr lang="zh-TW" altLang="en-US"/>
        </a:p>
      </dgm:t>
    </dgm:pt>
    <dgm:pt modelId="{B6AB35BD-8214-41A3-8504-59707B03683A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CAA4622-7A59-4F85-BB96-DBC5861EEDA3}" type="parTrans" cxnId="{12BFAF4F-90F3-485D-BD6A-574469B0FA65}">
      <dgm:prSet/>
      <dgm:spPr/>
      <dgm:t>
        <a:bodyPr/>
        <a:lstStyle/>
        <a:p>
          <a:endParaRPr lang="zh-TW" altLang="en-US"/>
        </a:p>
      </dgm:t>
    </dgm:pt>
    <dgm:pt modelId="{07C96784-CCBB-49F8-9FED-33736439BFCD}" type="sibTrans" cxnId="{12BFAF4F-90F3-485D-BD6A-574469B0FA65}">
      <dgm:prSet/>
      <dgm:spPr/>
      <dgm:t>
        <a:bodyPr/>
        <a:lstStyle/>
        <a:p>
          <a:endParaRPr lang="zh-TW" altLang="en-US"/>
        </a:p>
      </dgm:t>
    </dgm:pt>
    <dgm:pt modelId="{4C815AF5-7107-4ABD-95D9-442B715092B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667F968-5497-41E1-97E5-039D5566CA52}" type="parTrans" cxnId="{C680774E-C466-4570-9C43-637677B32C7C}">
      <dgm:prSet/>
      <dgm:spPr/>
      <dgm:t>
        <a:bodyPr/>
        <a:lstStyle/>
        <a:p>
          <a:endParaRPr lang="zh-TW" altLang="en-US"/>
        </a:p>
      </dgm:t>
    </dgm:pt>
    <dgm:pt modelId="{0013E14B-55EB-4451-A004-41B02AF24FA1}" type="sibTrans" cxnId="{C680774E-C466-4570-9C43-637677B32C7C}">
      <dgm:prSet/>
      <dgm:spPr/>
      <dgm:t>
        <a:bodyPr/>
        <a:lstStyle/>
        <a:p>
          <a:endParaRPr lang="zh-TW" altLang="en-US"/>
        </a:p>
      </dgm:t>
    </dgm:pt>
    <dgm:pt modelId="{7C720228-4A28-4C19-9CB8-352893E97048}" type="pres">
      <dgm:prSet presAssocID="{6AB458F7-A9B6-4D53-924E-FD2EEE7E896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6BA21A0-8B7C-47AB-A229-0984C101ACD6}" type="pres">
      <dgm:prSet presAssocID="{6AB458F7-A9B6-4D53-924E-FD2EEE7E8965}" presName="cycle" presStyleCnt="0"/>
      <dgm:spPr/>
    </dgm:pt>
    <dgm:pt modelId="{5E89B3C7-B6CB-4E9E-AD94-E915A522ED35}" type="pres">
      <dgm:prSet presAssocID="{6AB458F7-A9B6-4D53-924E-FD2EEE7E8965}" presName="centerShape" presStyleCnt="0"/>
      <dgm:spPr/>
    </dgm:pt>
    <dgm:pt modelId="{B8B88CE3-9FE4-45B2-882B-4D900E8D0DFA}" type="pres">
      <dgm:prSet presAssocID="{6AB458F7-A9B6-4D53-924E-FD2EEE7E8965}" presName="connSite" presStyleLbl="node1" presStyleIdx="0" presStyleCnt="3"/>
      <dgm:spPr/>
    </dgm:pt>
    <dgm:pt modelId="{9904DE18-7BBF-4069-B971-9FC56FF5B5F9}" type="pres">
      <dgm:prSet presAssocID="{6AB458F7-A9B6-4D53-924E-FD2EEE7E8965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A4E264-7EC0-4416-B213-E35F8DD79C06}" type="pres">
      <dgm:prSet presAssocID="{C5605236-12EF-44A6-99E3-4C20E6FDBF63}" presName="Name25" presStyleLbl="parChTrans1D1" presStyleIdx="0" presStyleCnt="2"/>
      <dgm:spPr/>
    </dgm:pt>
    <dgm:pt modelId="{77C49D35-76D9-4C7D-BA96-83A2A0F87574}" type="pres">
      <dgm:prSet presAssocID="{2B635570-B9F1-4165-B323-2449867974DF}" presName="node" presStyleCnt="0"/>
      <dgm:spPr/>
    </dgm:pt>
    <dgm:pt modelId="{91B62399-D161-45EB-A718-DF28400C12E3}" type="pres">
      <dgm:prSet presAssocID="{2B635570-B9F1-4165-B323-2449867974D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92C8DDB5-A42C-4B86-A1AB-28EC7DD29AC5}" type="pres">
      <dgm:prSet presAssocID="{2B635570-B9F1-4165-B323-2449867974DF}" presName="childNode" presStyleLbl="revTx" presStyleIdx="0" presStyleCnt="2">
        <dgm:presLayoutVars>
          <dgm:bulletEnabled val="1"/>
        </dgm:presLayoutVars>
      </dgm:prSet>
      <dgm:spPr/>
    </dgm:pt>
    <dgm:pt modelId="{106F57D6-518B-46C6-999E-ADC078064F47}" type="pres">
      <dgm:prSet presAssocID="{8CD361DA-F989-40A3-8AFA-752954C05597}" presName="Name25" presStyleLbl="parChTrans1D1" presStyleIdx="1" presStyleCnt="2"/>
      <dgm:spPr/>
    </dgm:pt>
    <dgm:pt modelId="{4A5C35DB-AA4D-4363-994A-13BB75722D96}" type="pres">
      <dgm:prSet presAssocID="{C2BC1315-4C74-4716-B7FF-4C263AFA3F64}" presName="node" presStyleCnt="0"/>
      <dgm:spPr/>
    </dgm:pt>
    <dgm:pt modelId="{51DF6A7A-B89F-4CA9-93B7-D6E69435701D}" type="pres">
      <dgm:prSet presAssocID="{C2BC1315-4C74-4716-B7FF-4C263AFA3F6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1134BB5-7D55-4552-AF4D-EB2319FCCF20}" type="pres">
      <dgm:prSet presAssocID="{C2BC1315-4C74-4716-B7FF-4C263AFA3F6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CF2F003E-0C9F-45FE-A48D-D03C0A8F5368}" srcId="{2B635570-B9F1-4165-B323-2449867974DF}" destId="{C087626C-549C-467C-8CCD-70D9C30DDF34}" srcOrd="1" destOrd="0" parTransId="{61D1BD15-98A0-4109-9286-5FF21153F411}" sibTransId="{7C1B057F-65A9-4479-B3EB-545C82A6B092}"/>
    <dgm:cxn modelId="{C680774E-C466-4570-9C43-637677B32C7C}" srcId="{C2BC1315-4C74-4716-B7FF-4C263AFA3F64}" destId="{4C815AF5-7107-4ABD-95D9-442B715092B2}" srcOrd="1" destOrd="0" parTransId="{2667F968-5497-41E1-97E5-039D5566CA52}" sibTransId="{0013E14B-55EB-4451-A004-41B02AF24FA1}"/>
    <dgm:cxn modelId="{B76DDB01-5921-4DCD-A005-B0C99390D25D}" type="presOf" srcId="{FB8481E3-6329-4AD5-99CF-F10FB29D684E}" destId="{92C8DDB5-A42C-4B86-A1AB-28EC7DD29AC5}" srcOrd="0" destOrd="0" presId="urn:microsoft.com/office/officeart/2005/8/layout/radial2"/>
    <dgm:cxn modelId="{D02BF1BE-336A-46EC-8218-F91E7984586D}" type="presOf" srcId="{C2BC1315-4C74-4716-B7FF-4C263AFA3F64}" destId="{51DF6A7A-B89F-4CA9-93B7-D6E69435701D}" srcOrd="0" destOrd="0" presId="urn:microsoft.com/office/officeart/2005/8/layout/radial2"/>
    <dgm:cxn modelId="{12BFAF4F-90F3-485D-BD6A-574469B0FA65}" srcId="{C2BC1315-4C74-4716-B7FF-4C263AFA3F64}" destId="{B6AB35BD-8214-41A3-8504-59707B03683A}" srcOrd="0" destOrd="0" parTransId="{3CAA4622-7A59-4F85-BB96-DBC5861EEDA3}" sibTransId="{07C96784-CCBB-49F8-9FED-33736439BFCD}"/>
    <dgm:cxn modelId="{4D99E261-6AF1-47D3-9F4B-90CADC1AB9B5}" srcId="{6AB458F7-A9B6-4D53-924E-FD2EEE7E8965}" destId="{2B635570-B9F1-4165-B323-2449867974DF}" srcOrd="0" destOrd="0" parTransId="{C5605236-12EF-44A6-99E3-4C20E6FDBF63}" sibTransId="{797CB12B-837F-45B0-B3CF-B04DA0F05887}"/>
    <dgm:cxn modelId="{D600DC59-AD52-48E3-AB3B-0AB8B17F163E}" type="presOf" srcId="{C5605236-12EF-44A6-99E3-4C20E6FDBF63}" destId="{9CA4E264-7EC0-4416-B213-E35F8DD79C06}" srcOrd="0" destOrd="0" presId="urn:microsoft.com/office/officeart/2005/8/layout/radial2"/>
    <dgm:cxn modelId="{534BEDB9-F097-4745-B678-24CB616BFA37}" srcId="{2B635570-B9F1-4165-B323-2449867974DF}" destId="{FB8481E3-6329-4AD5-99CF-F10FB29D684E}" srcOrd="0" destOrd="0" parTransId="{3F3B402D-484B-4024-92DF-0B460EDFD1D4}" sibTransId="{161A0F02-42BE-4675-A81A-1C309778BD00}"/>
    <dgm:cxn modelId="{BA87CBFD-5CB5-4058-9E23-6A3F8A0B8CD3}" type="presOf" srcId="{6AB458F7-A9B6-4D53-924E-FD2EEE7E8965}" destId="{7C720228-4A28-4C19-9CB8-352893E97048}" srcOrd="0" destOrd="0" presId="urn:microsoft.com/office/officeart/2005/8/layout/radial2"/>
    <dgm:cxn modelId="{938B6A39-1E85-4791-A905-700D4CB90824}" type="presOf" srcId="{C087626C-549C-467C-8CCD-70D9C30DDF34}" destId="{92C8DDB5-A42C-4B86-A1AB-28EC7DD29AC5}" srcOrd="0" destOrd="1" presId="urn:microsoft.com/office/officeart/2005/8/layout/radial2"/>
    <dgm:cxn modelId="{FE3C2B40-AB52-4FA4-8CBC-5946B69BED9C}" type="presOf" srcId="{2B635570-B9F1-4165-B323-2449867974DF}" destId="{91B62399-D161-45EB-A718-DF28400C12E3}" srcOrd="0" destOrd="0" presId="urn:microsoft.com/office/officeart/2005/8/layout/radial2"/>
    <dgm:cxn modelId="{A0B4705F-2320-46E3-A988-756FB33621CB}" srcId="{6AB458F7-A9B6-4D53-924E-FD2EEE7E8965}" destId="{C2BC1315-4C74-4716-B7FF-4C263AFA3F64}" srcOrd="1" destOrd="0" parTransId="{8CD361DA-F989-40A3-8AFA-752954C05597}" sibTransId="{145F16C7-EACE-49A9-AAC6-C96DA85877F8}"/>
    <dgm:cxn modelId="{39221281-0338-41A5-94F9-C029AC082C57}" type="presOf" srcId="{B6AB35BD-8214-41A3-8504-59707B03683A}" destId="{D1134BB5-7D55-4552-AF4D-EB2319FCCF20}" srcOrd="0" destOrd="0" presId="urn:microsoft.com/office/officeart/2005/8/layout/radial2"/>
    <dgm:cxn modelId="{70124159-6619-461C-9CD4-97E3A5779A88}" type="presOf" srcId="{4C815AF5-7107-4ABD-95D9-442B715092B2}" destId="{D1134BB5-7D55-4552-AF4D-EB2319FCCF20}" srcOrd="0" destOrd="1" presId="urn:microsoft.com/office/officeart/2005/8/layout/radial2"/>
    <dgm:cxn modelId="{38EB9820-C15A-4BC2-9757-D69750D97767}" type="presOf" srcId="{8CD361DA-F989-40A3-8AFA-752954C05597}" destId="{106F57D6-518B-46C6-999E-ADC078064F47}" srcOrd="0" destOrd="0" presId="urn:microsoft.com/office/officeart/2005/8/layout/radial2"/>
    <dgm:cxn modelId="{582E71BB-8F3D-4988-80E7-0CA2A333030B}" type="presParOf" srcId="{7C720228-4A28-4C19-9CB8-352893E97048}" destId="{66BA21A0-8B7C-47AB-A229-0984C101ACD6}" srcOrd="0" destOrd="0" presId="urn:microsoft.com/office/officeart/2005/8/layout/radial2"/>
    <dgm:cxn modelId="{2A309C3B-2FDD-4069-9FB7-B02045F19E75}" type="presParOf" srcId="{66BA21A0-8B7C-47AB-A229-0984C101ACD6}" destId="{5E89B3C7-B6CB-4E9E-AD94-E915A522ED35}" srcOrd="0" destOrd="0" presId="urn:microsoft.com/office/officeart/2005/8/layout/radial2"/>
    <dgm:cxn modelId="{5F353CF9-8F95-439E-980E-38A8B580C03F}" type="presParOf" srcId="{5E89B3C7-B6CB-4E9E-AD94-E915A522ED35}" destId="{B8B88CE3-9FE4-45B2-882B-4D900E8D0DFA}" srcOrd="0" destOrd="0" presId="urn:microsoft.com/office/officeart/2005/8/layout/radial2"/>
    <dgm:cxn modelId="{8467C999-AF22-4156-A1F5-0421560DA920}" type="presParOf" srcId="{5E89B3C7-B6CB-4E9E-AD94-E915A522ED35}" destId="{9904DE18-7BBF-4069-B971-9FC56FF5B5F9}" srcOrd="1" destOrd="0" presId="urn:microsoft.com/office/officeart/2005/8/layout/radial2"/>
    <dgm:cxn modelId="{1E098333-0375-481A-A7C2-26BFF3F1ACDA}" type="presParOf" srcId="{66BA21A0-8B7C-47AB-A229-0984C101ACD6}" destId="{9CA4E264-7EC0-4416-B213-E35F8DD79C06}" srcOrd="1" destOrd="0" presId="urn:microsoft.com/office/officeart/2005/8/layout/radial2"/>
    <dgm:cxn modelId="{AD5F4330-FF97-40C1-8F86-66F109832147}" type="presParOf" srcId="{66BA21A0-8B7C-47AB-A229-0984C101ACD6}" destId="{77C49D35-76D9-4C7D-BA96-83A2A0F87574}" srcOrd="2" destOrd="0" presId="urn:microsoft.com/office/officeart/2005/8/layout/radial2"/>
    <dgm:cxn modelId="{6121243D-2128-4915-9406-F1E75E362612}" type="presParOf" srcId="{77C49D35-76D9-4C7D-BA96-83A2A0F87574}" destId="{91B62399-D161-45EB-A718-DF28400C12E3}" srcOrd="0" destOrd="0" presId="urn:microsoft.com/office/officeart/2005/8/layout/radial2"/>
    <dgm:cxn modelId="{E55CE461-0271-41E0-ACA5-F9233843A081}" type="presParOf" srcId="{77C49D35-76D9-4C7D-BA96-83A2A0F87574}" destId="{92C8DDB5-A42C-4B86-A1AB-28EC7DD29AC5}" srcOrd="1" destOrd="0" presId="urn:microsoft.com/office/officeart/2005/8/layout/radial2"/>
    <dgm:cxn modelId="{48CEDB3E-615B-4B2B-BF7D-75481D4368A7}" type="presParOf" srcId="{66BA21A0-8B7C-47AB-A229-0984C101ACD6}" destId="{106F57D6-518B-46C6-999E-ADC078064F47}" srcOrd="3" destOrd="0" presId="urn:microsoft.com/office/officeart/2005/8/layout/radial2"/>
    <dgm:cxn modelId="{89DEDE6F-BEF5-4A73-A175-8E1C58B09C90}" type="presParOf" srcId="{66BA21A0-8B7C-47AB-A229-0984C101ACD6}" destId="{4A5C35DB-AA4D-4363-994A-13BB75722D96}" srcOrd="4" destOrd="0" presId="urn:microsoft.com/office/officeart/2005/8/layout/radial2"/>
    <dgm:cxn modelId="{31D75DB1-04D4-4B2D-9334-1CAAD6A22D7D}" type="presParOf" srcId="{4A5C35DB-AA4D-4363-994A-13BB75722D96}" destId="{51DF6A7A-B89F-4CA9-93B7-D6E69435701D}" srcOrd="0" destOrd="0" presId="urn:microsoft.com/office/officeart/2005/8/layout/radial2"/>
    <dgm:cxn modelId="{698D40C4-587D-46DF-86CD-A99299D277B6}" type="presParOf" srcId="{4A5C35DB-AA4D-4363-994A-13BB75722D96}" destId="{D1134BB5-7D55-4552-AF4D-EB2319FCCF2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A4F7C1-37AE-4075-A170-9B559CB497A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247F8B7F-F285-4946-B8CF-FC2808A3982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5B7AC0-8E4F-47AD-A1BB-5ADF4D58759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9752C4F-1558-47FC-8993-D0642D1A323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FD45D3-599B-430A-B8B8-C753FDFA2CE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E4A8512-D4AF-4E86-8979-6DC7E03F532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C4EE60-0A8A-4F7C-884F-EBE06684E7D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1543686-23A1-478E-86CF-CB382FE277A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98843-3CED-4F11-AB15-4CD3882D241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2A3079-1227-4377-A8A1-846A0414E58B}">
      <dsp:nvSpPr>
        <dsp:cNvPr id="0" name=""/>
        <dsp:cNvSpPr/>
      </dsp:nvSpPr>
      <dsp:spPr>
        <a:xfrm>
          <a:off x="1425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9C183-7218-40D8-8A0F-DCE46416504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F238E44-3C89-4CD1-A802-7D4DA3D204F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5FACACC3-28EB-4753-A798-4DA969F9240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D94C4C-6D01-4AC0-ABF0-0CF62618486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FEE12D13-7B6F-4969-B4E1-BB36D3F5A39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F57D6-518B-46C6-999E-ADC078064F4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4E264-7EC0-4416-B213-E35F8DD79C06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4DE18-7BBF-4069-B971-9FC56FF5B5F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B62399-D161-45EB-A718-DF28400C12E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92C8DDB5-A42C-4B86-A1AB-28EC7DD29AC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1DF6A7A-B89F-4CA9-93B7-D6E69435701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1134BB5-7D55-4552-AF4D-EB2319FCCF2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78020">
              <a:srgbClr val="FF0000"/>
            </a:gs>
            <a:gs pos="62000">
              <a:srgbClr val="FFC000"/>
            </a:gs>
            <a:gs pos="17431">
              <a:srgbClr val="002060"/>
            </a:gs>
            <a:gs pos="35780">
              <a:schemeClr val="accent1">
                <a:lumMod val="75000"/>
              </a:schemeClr>
            </a:gs>
            <a:gs pos="100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93069" y="548680"/>
            <a:ext cx="7571184" cy="792088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020">
              <a:srgbClr val="FF0000"/>
            </a:gs>
            <a:gs pos="62000">
              <a:srgbClr val="FFC000"/>
            </a:gs>
            <a:gs pos="17431">
              <a:srgbClr val="002060"/>
            </a:gs>
            <a:gs pos="35780">
              <a:schemeClr val="accent1">
                <a:lumMod val="75000"/>
              </a:schemeClr>
            </a:gs>
            <a:gs pos="100000">
              <a:srgbClr val="00B05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185" y="1988840"/>
            <a:ext cx="3167629" cy="351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4907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1139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8276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跑馬燈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2022-11-28T06:59:11Z</dcterms:modified>
</cp:coreProperties>
</file>