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47" autoAdjust="0"/>
    <p:restoredTop sz="94779" autoAdjust="0"/>
  </p:normalViewPr>
  <p:slideViewPr>
    <p:cSldViewPr>
      <p:cViewPr>
        <p:scale>
          <a:sx n="70" d="100"/>
          <a:sy n="70" d="100"/>
        </p:scale>
        <p:origin x="1248" y="4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ata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9B9E0F0-7819-4685-8336-0C4C26A5FD12}" type="doc">
      <dgm:prSet loTypeId="urn:microsoft.com/office/officeart/2005/8/layout/hList7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75D0FFCD-3B65-4580-998D-12A81F1166D8}">
      <dgm:prSet/>
      <dgm:spPr/>
      <dgm:t>
        <a:bodyPr/>
        <a:lstStyle/>
        <a:p>
          <a:pPr rtl="0"/>
          <a:r>
            <a:rPr lang="zh-TW" dirty="0" smtClean="0"/>
            <a:t>雙手肥皂清潔，搓洗</a:t>
          </a:r>
          <a:r>
            <a:rPr lang="en-US" dirty="0" smtClean="0"/>
            <a:t>40~60</a:t>
          </a:r>
          <a:r>
            <a:rPr lang="zh-TW" dirty="0" smtClean="0"/>
            <a:t>秒</a:t>
          </a:r>
          <a:endParaRPr lang="zh-TW" dirty="0"/>
        </a:p>
      </dgm:t>
    </dgm:pt>
    <dgm:pt modelId="{04467F04-2500-4829-8A5D-D85EC990E0E1}" type="parTrans" cxnId="{86E256A8-CDAF-45AF-8D0D-31D4EE8D4250}">
      <dgm:prSet/>
      <dgm:spPr/>
      <dgm:t>
        <a:bodyPr/>
        <a:lstStyle/>
        <a:p>
          <a:endParaRPr lang="zh-TW" altLang="en-US"/>
        </a:p>
      </dgm:t>
    </dgm:pt>
    <dgm:pt modelId="{2468A219-199D-4737-AE42-F92B18B9B800}" type="sibTrans" cxnId="{86E256A8-CDAF-45AF-8D0D-31D4EE8D4250}">
      <dgm:prSet/>
      <dgm:spPr/>
      <dgm:t>
        <a:bodyPr/>
        <a:lstStyle/>
        <a:p>
          <a:endParaRPr lang="zh-TW" altLang="en-US"/>
        </a:p>
      </dgm:t>
    </dgm:pt>
    <dgm:pt modelId="{56C7BE17-B1FB-42EA-B712-46B48CD30A84}">
      <dgm:prSet/>
      <dgm:spPr/>
      <dgm:t>
        <a:bodyPr/>
        <a:lstStyle/>
        <a:p>
          <a:pPr rtl="0"/>
          <a:r>
            <a:rPr lang="zh-TW" dirty="0" smtClean="0"/>
            <a:t>口罩要遮住口鼻、蓋住下巴  </a:t>
          </a:r>
          <a:endParaRPr lang="zh-TW" dirty="0"/>
        </a:p>
      </dgm:t>
    </dgm:pt>
    <dgm:pt modelId="{A968F20A-5D39-4233-849A-8F357D70D017}" type="parTrans" cxnId="{DD581578-3BC9-4D9F-BF15-03A72C9508FD}">
      <dgm:prSet/>
      <dgm:spPr/>
      <dgm:t>
        <a:bodyPr/>
        <a:lstStyle/>
        <a:p>
          <a:endParaRPr lang="zh-TW" altLang="en-US"/>
        </a:p>
      </dgm:t>
    </dgm:pt>
    <dgm:pt modelId="{22E13742-143E-4138-BC02-65BE25FF48F7}" type="sibTrans" cxnId="{DD581578-3BC9-4D9F-BF15-03A72C9508FD}">
      <dgm:prSet/>
      <dgm:spPr/>
      <dgm:t>
        <a:bodyPr/>
        <a:lstStyle/>
        <a:p>
          <a:endParaRPr lang="zh-TW" altLang="en-US"/>
        </a:p>
      </dgm:t>
    </dgm:pt>
    <dgm:pt modelId="{1FA92ECA-732F-4F4A-A6B3-0B60662F6A12}">
      <dgm:prSet/>
      <dgm:spPr/>
      <dgm:t>
        <a:bodyPr/>
        <a:lstStyle/>
        <a:p>
          <a:pPr rtl="0"/>
          <a:r>
            <a:rPr lang="zh-TW" dirty="0" smtClean="0"/>
            <a:t>噴</a:t>
          </a:r>
          <a:r>
            <a:rPr lang="en-US" dirty="0" smtClean="0"/>
            <a:t>75%</a:t>
          </a:r>
          <a:r>
            <a:rPr lang="zh-TW" dirty="0" smtClean="0"/>
            <a:t>酒精搓洗雙手</a:t>
          </a:r>
          <a:r>
            <a:rPr lang="en-US" dirty="0" smtClean="0"/>
            <a:t>20-30</a:t>
          </a:r>
          <a:r>
            <a:rPr lang="zh-TW" dirty="0" smtClean="0"/>
            <a:t>秒</a:t>
          </a:r>
          <a:endParaRPr lang="zh-TW" dirty="0"/>
        </a:p>
      </dgm:t>
    </dgm:pt>
    <dgm:pt modelId="{13C5E65A-14C1-4CF2-8A61-4AF9F657EE54}" type="parTrans" cxnId="{F7A26AFB-F065-46C3-82C4-B3A5921DCED1}">
      <dgm:prSet/>
      <dgm:spPr/>
      <dgm:t>
        <a:bodyPr/>
        <a:lstStyle/>
        <a:p>
          <a:endParaRPr lang="zh-TW" altLang="en-US"/>
        </a:p>
      </dgm:t>
    </dgm:pt>
    <dgm:pt modelId="{CCBBC746-680B-45CA-9736-D189DE0BCCB1}" type="sibTrans" cxnId="{F7A26AFB-F065-46C3-82C4-B3A5921DCED1}">
      <dgm:prSet/>
      <dgm:spPr/>
      <dgm:t>
        <a:bodyPr/>
        <a:lstStyle/>
        <a:p>
          <a:endParaRPr lang="zh-TW" altLang="en-US"/>
        </a:p>
      </dgm:t>
    </dgm:pt>
    <dgm:pt modelId="{7417A433-4414-40ED-89DE-3EFA0C1CC836}">
      <dgm:prSet/>
      <dgm:spPr/>
      <dgm:t>
        <a:bodyPr/>
        <a:lstStyle/>
        <a:p>
          <a:pPr rtl="0"/>
          <a:r>
            <a:rPr lang="zh-TW" dirty="0" smtClean="0"/>
            <a:t>有發燒、呼吸道症狀速就醫</a:t>
          </a:r>
          <a:endParaRPr lang="zh-TW" dirty="0"/>
        </a:p>
      </dgm:t>
    </dgm:pt>
    <dgm:pt modelId="{617FA37B-6EB8-4DED-977A-858ABB24EC78}" type="parTrans" cxnId="{7064415E-1F96-4782-A4BF-777D60BC978B}">
      <dgm:prSet/>
      <dgm:spPr/>
      <dgm:t>
        <a:bodyPr/>
        <a:lstStyle/>
        <a:p>
          <a:endParaRPr lang="zh-TW" altLang="en-US"/>
        </a:p>
      </dgm:t>
    </dgm:pt>
    <dgm:pt modelId="{0DF902E0-CAAF-4120-9240-B7F1A2995A91}" type="sibTrans" cxnId="{7064415E-1F96-4782-A4BF-777D60BC978B}">
      <dgm:prSet/>
      <dgm:spPr/>
      <dgm:t>
        <a:bodyPr/>
        <a:lstStyle/>
        <a:p>
          <a:endParaRPr lang="zh-TW" altLang="en-US"/>
        </a:p>
      </dgm:t>
    </dgm:pt>
    <dgm:pt modelId="{137FC2AF-F1D2-40BE-947C-5981CB7F11DA}" type="pres">
      <dgm:prSet presAssocID="{B9B9E0F0-7819-4685-8336-0C4C26A5FD12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85C46541-4351-4C4E-9285-7DE6BD472F6D}" type="pres">
      <dgm:prSet presAssocID="{B9B9E0F0-7819-4685-8336-0C4C26A5FD12}" presName="fgShape" presStyleLbl="fgShp" presStyleIdx="0" presStyleCnt="1" custLinFactNeighborX="0" custLinFactNeighborY="1212"/>
      <dgm:spPr/>
    </dgm:pt>
    <dgm:pt modelId="{F29BCC87-C437-4974-BBF0-1AD3323E0CA9}" type="pres">
      <dgm:prSet presAssocID="{B9B9E0F0-7819-4685-8336-0C4C26A5FD12}" presName="linComp" presStyleCnt="0"/>
      <dgm:spPr/>
    </dgm:pt>
    <dgm:pt modelId="{9C9EC396-4944-441C-B4D9-4233874DEEEC}" type="pres">
      <dgm:prSet presAssocID="{75D0FFCD-3B65-4580-998D-12A81F1166D8}" presName="compNode" presStyleCnt="0"/>
      <dgm:spPr/>
    </dgm:pt>
    <dgm:pt modelId="{A4665471-110E-4D82-86F0-00E19D8E2FC4}" type="pres">
      <dgm:prSet presAssocID="{75D0FFCD-3B65-4580-998D-12A81F1166D8}" presName="bkgdShape" presStyleLbl="node1" presStyleIdx="0" presStyleCnt="4"/>
      <dgm:spPr/>
      <dgm:t>
        <a:bodyPr/>
        <a:lstStyle/>
        <a:p>
          <a:endParaRPr lang="zh-TW" altLang="en-US"/>
        </a:p>
      </dgm:t>
    </dgm:pt>
    <dgm:pt modelId="{7650E54B-E195-424F-88E0-EB64155F2D0C}" type="pres">
      <dgm:prSet presAssocID="{75D0FFCD-3B65-4580-998D-12A81F1166D8}" presName="nodeTx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AA51029-D07D-4472-B7D8-3C3EA48F0AE2}" type="pres">
      <dgm:prSet presAssocID="{75D0FFCD-3B65-4580-998D-12A81F1166D8}" presName="invisiNode" presStyleLbl="node1" presStyleIdx="0" presStyleCnt="4"/>
      <dgm:spPr/>
    </dgm:pt>
    <dgm:pt modelId="{27D6B64D-758C-4070-AC08-CB29838F9176}" type="pres">
      <dgm:prSet presAssocID="{75D0FFCD-3B65-4580-998D-12A81F1166D8}" presName="imagNode" presStyleLbl="fgImgPlace1" presStyleIdx="0" presStyleCnt="4"/>
      <dgm:spPr/>
    </dgm:pt>
    <dgm:pt modelId="{83CB6BE9-DA8E-45E3-9635-711A123A83B6}" type="pres">
      <dgm:prSet presAssocID="{2468A219-199D-4737-AE42-F92B18B9B800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3164D6DE-2E05-435E-AB31-110821A6E707}" type="pres">
      <dgm:prSet presAssocID="{56C7BE17-B1FB-42EA-B712-46B48CD30A84}" presName="compNode" presStyleCnt="0"/>
      <dgm:spPr/>
    </dgm:pt>
    <dgm:pt modelId="{F954DAAF-6A7F-4B7A-A51D-1FEEEFAD8F8E}" type="pres">
      <dgm:prSet presAssocID="{56C7BE17-B1FB-42EA-B712-46B48CD30A84}" presName="bkgdShape" presStyleLbl="node1" presStyleIdx="1" presStyleCnt="4"/>
      <dgm:spPr/>
      <dgm:t>
        <a:bodyPr/>
        <a:lstStyle/>
        <a:p>
          <a:endParaRPr lang="zh-TW" altLang="en-US"/>
        </a:p>
      </dgm:t>
    </dgm:pt>
    <dgm:pt modelId="{96E70AB8-7BA4-439D-863B-E48EF5D5C9A2}" type="pres">
      <dgm:prSet presAssocID="{56C7BE17-B1FB-42EA-B712-46B48CD30A84}" presName="nodeT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02DE06D-BAB1-4278-8815-4464655B1C0F}" type="pres">
      <dgm:prSet presAssocID="{56C7BE17-B1FB-42EA-B712-46B48CD30A84}" presName="invisiNode" presStyleLbl="node1" presStyleIdx="1" presStyleCnt="4"/>
      <dgm:spPr/>
    </dgm:pt>
    <dgm:pt modelId="{8515C3A6-B5FC-4BC1-BD92-6E9924F43E2C}" type="pres">
      <dgm:prSet presAssocID="{56C7BE17-B1FB-42EA-B712-46B48CD30A84}" presName="imagNode" presStyleLbl="fgImgPlace1" presStyleIdx="1" presStyleCnt="4"/>
      <dgm:spPr/>
    </dgm:pt>
    <dgm:pt modelId="{ADCE17BA-1038-459D-B3D1-3DC6829FA7ED}" type="pres">
      <dgm:prSet presAssocID="{22E13742-143E-4138-BC02-65BE25FF48F7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743D8700-C14D-4DBE-9D7B-4BD5FCFAA6EC}" type="pres">
      <dgm:prSet presAssocID="{1FA92ECA-732F-4F4A-A6B3-0B60662F6A12}" presName="compNode" presStyleCnt="0"/>
      <dgm:spPr/>
    </dgm:pt>
    <dgm:pt modelId="{A7D53A52-C7BF-45FF-A6F5-FA559D2DE458}" type="pres">
      <dgm:prSet presAssocID="{1FA92ECA-732F-4F4A-A6B3-0B60662F6A12}" presName="bkgdShape" presStyleLbl="node1" presStyleIdx="2" presStyleCnt="4"/>
      <dgm:spPr/>
      <dgm:t>
        <a:bodyPr/>
        <a:lstStyle/>
        <a:p>
          <a:endParaRPr lang="zh-TW" altLang="en-US"/>
        </a:p>
      </dgm:t>
    </dgm:pt>
    <dgm:pt modelId="{03F60B10-8692-4BAC-B751-E4B0621276A2}" type="pres">
      <dgm:prSet presAssocID="{1FA92ECA-732F-4F4A-A6B3-0B60662F6A12}" presName="nodeT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BAA2950-9E7C-4C9D-9313-82B7063FD783}" type="pres">
      <dgm:prSet presAssocID="{1FA92ECA-732F-4F4A-A6B3-0B60662F6A12}" presName="invisiNode" presStyleLbl="node1" presStyleIdx="2" presStyleCnt="4"/>
      <dgm:spPr/>
    </dgm:pt>
    <dgm:pt modelId="{43E44419-933C-4E66-B502-9547937DCEEA}" type="pres">
      <dgm:prSet presAssocID="{1FA92ECA-732F-4F4A-A6B3-0B60662F6A12}" presName="imagNode" presStyleLbl="fgImgPlace1" presStyleIdx="2" presStyleCnt="4"/>
      <dgm:spPr/>
    </dgm:pt>
    <dgm:pt modelId="{8FA39D0A-7033-432C-8C64-14D2271790C5}" type="pres">
      <dgm:prSet presAssocID="{CCBBC746-680B-45CA-9736-D189DE0BCCB1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7B84D5F0-72C9-4058-94D3-74A272C8D0DA}" type="pres">
      <dgm:prSet presAssocID="{7417A433-4414-40ED-89DE-3EFA0C1CC836}" presName="compNode" presStyleCnt="0"/>
      <dgm:spPr/>
    </dgm:pt>
    <dgm:pt modelId="{A31C6ECC-A0F8-4F07-AB86-DB756B654ADF}" type="pres">
      <dgm:prSet presAssocID="{7417A433-4414-40ED-89DE-3EFA0C1CC836}" presName="bkgdShape" presStyleLbl="node1" presStyleIdx="3" presStyleCnt="4"/>
      <dgm:spPr/>
      <dgm:t>
        <a:bodyPr/>
        <a:lstStyle/>
        <a:p>
          <a:endParaRPr lang="zh-TW" altLang="en-US"/>
        </a:p>
      </dgm:t>
    </dgm:pt>
    <dgm:pt modelId="{D522B26F-EF88-4679-A631-8EC513662812}" type="pres">
      <dgm:prSet presAssocID="{7417A433-4414-40ED-89DE-3EFA0C1CC836}" presName="nodeT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BE15FA5-3D97-4CBB-A4F3-174FFEC9C855}" type="pres">
      <dgm:prSet presAssocID="{7417A433-4414-40ED-89DE-3EFA0C1CC836}" presName="invisiNode" presStyleLbl="node1" presStyleIdx="3" presStyleCnt="4"/>
      <dgm:spPr/>
    </dgm:pt>
    <dgm:pt modelId="{F193B7AE-6647-42B2-B52F-A0B0CAD24A83}" type="pres">
      <dgm:prSet presAssocID="{7417A433-4414-40ED-89DE-3EFA0C1CC836}" presName="imagNode" presStyleLbl="fgImgPlace1" presStyleIdx="3" presStyleCnt="4"/>
      <dgm:spPr/>
    </dgm:pt>
  </dgm:ptLst>
  <dgm:cxnLst>
    <dgm:cxn modelId="{86E256A8-CDAF-45AF-8D0D-31D4EE8D4250}" srcId="{B9B9E0F0-7819-4685-8336-0C4C26A5FD12}" destId="{75D0FFCD-3B65-4580-998D-12A81F1166D8}" srcOrd="0" destOrd="0" parTransId="{04467F04-2500-4829-8A5D-D85EC990E0E1}" sibTransId="{2468A219-199D-4737-AE42-F92B18B9B800}"/>
    <dgm:cxn modelId="{F7A26AFB-F065-46C3-82C4-B3A5921DCED1}" srcId="{B9B9E0F0-7819-4685-8336-0C4C26A5FD12}" destId="{1FA92ECA-732F-4F4A-A6B3-0B60662F6A12}" srcOrd="2" destOrd="0" parTransId="{13C5E65A-14C1-4CF2-8A61-4AF9F657EE54}" sibTransId="{CCBBC746-680B-45CA-9736-D189DE0BCCB1}"/>
    <dgm:cxn modelId="{0D1260E8-90F9-4B85-8F7D-59F7820FE167}" type="presOf" srcId="{22E13742-143E-4138-BC02-65BE25FF48F7}" destId="{ADCE17BA-1038-459D-B3D1-3DC6829FA7ED}" srcOrd="0" destOrd="0" presId="urn:microsoft.com/office/officeart/2005/8/layout/hList7"/>
    <dgm:cxn modelId="{73746ACE-873F-4FB0-A79F-B670B36E5820}" type="presOf" srcId="{CCBBC746-680B-45CA-9736-D189DE0BCCB1}" destId="{8FA39D0A-7033-432C-8C64-14D2271790C5}" srcOrd="0" destOrd="0" presId="urn:microsoft.com/office/officeart/2005/8/layout/hList7"/>
    <dgm:cxn modelId="{6AA2F438-4265-4EB2-9F4C-B0605D6661D2}" type="presOf" srcId="{7417A433-4414-40ED-89DE-3EFA0C1CC836}" destId="{A31C6ECC-A0F8-4F07-AB86-DB756B654ADF}" srcOrd="0" destOrd="0" presId="urn:microsoft.com/office/officeart/2005/8/layout/hList7"/>
    <dgm:cxn modelId="{142B5963-972F-45F5-886B-B2D0442E4ECB}" type="presOf" srcId="{75D0FFCD-3B65-4580-998D-12A81F1166D8}" destId="{7650E54B-E195-424F-88E0-EB64155F2D0C}" srcOrd="1" destOrd="0" presId="urn:microsoft.com/office/officeart/2005/8/layout/hList7"/>
    <dgm:cxn modelId="{2463BB9C-2F06-4B05-A9AF-C8E69B7E2D61}" type="presOf" srcId="{56C7BE17-B1FB-42EA-B712-46B48CD30A84}" destId="{F954DAAF-6A7F-4B7A-A51D-1FEEEFAD8F8E}" srcOrd="0" destOrd="0" presId="urn:microsoft.com/office/officeart/2005/8/layout/hList7"/>
    <dgm:cxn modelId="{4B73F1A9-33D5-49CA-AA25-079B009D2838}" type="presOf" srcId="{1FA92ECA-732F-4F4A-A6B3-0B60662F6A12}" destId="{03F60B10-8692-4BAC-B751-E4B0621276A2}" srcOrd="1" destOrd="0" presId="urn:microsoft.com/office/officeart/2005/8/layout/hList7"/>
    <dgm:cxn modelId="{05D32C52-2555-4A40-894E-A760B16C55D7}" type="presOf" srcId="{7417A433-4414-40ED-89DE-3EFA0C1CC836}" destId="{D522B26F-EF88-4679-A631-8EC513662812}" srcOrd="1" destOrd="0" presId="urn:microsoft.com/office/officeart/2005/8/layout/hList7"/>
    <dgm:cxn modelId="{7064415E-1F96-4782-A4BF-777D60BC978B}" srcId="{B9B9E0F0-7819-4685-8336-0C4C26A5FD12}" destId="{7417A433-4414-40ED-89DE-3EFA0C1CC836}" srcOrd="3" destOrd="0" parTransId="{617FA37B-6EB8-4DED-977A-858ABB24EC78}" sibTransId="{0DF902E0-CAAF-4120-9240-B7F1A2995A91}"/>
    <dgm:cxn modelId="{FF49AD3A-7075-4A8A-902F-95F8DF7AEE29}" type="presOf" srcId="{2468A219-199D-4737-AE42-F92B18B9B800}" destId="{83CB6BE9-DA8E-45E3-9635-711A123A83B6}" srcOrd="0" destOrd="0" presId="urn:microsoft.com/office/officeart/2005/8/layout/hList7"/>
    <dgm:cxn modelId="{B2B601A9-C533-4FF2-B82B-DC1F88505CA5}" type="presOf" srcId="{75D0FFCD-3B65-4580-998D-12A81F1166D8}" destId="{A4665471-110E-4D82-86F0-00E19D8E2FC4}" srcOrd="0" destOrd="0" presId="urn:microsoft.com/office/officeart/2005/8/layout/hList7"/>
    <dgm:cxn modelId="{5BD04A4C-2C8F-41B6-8E10-A67CA02470CE}" type="presOf" srcId="{56C7BE17-B1FB-42EA-B712-46B48CD30A84}" destId="{96E70AB8-7BA4-439D-863B-E48EF5D5C9A2}" srcOrd="1" destOrd="0" presId="urn:microsoft.com/office/officeart/2005/8/layout/hList7"/>
    <dgm:cxn modelId="{E511ACA4-456B-4249-BD6B-324277C0DC21}" type="presOf" srcId="{1FA92ECA-732F-4F4A-A6B3-0B60662F6A12}" destId="{A7D53A52-C7BF-45FF-A6F5-FA559D2DE458}" srcOrd="0" destOrd="0" presId="urn:microsoft.com/office/officeart/2005/8/layout/hList7"/>
    <dgm:cxn modelId="{DD581578-3BC9-4D9F-BF15-03A72C9508FD}" srcId="{B9B9E0F0-7819-4685-8336-0C4C26A5FD12}" destId="{56C7BE17-B1FB-42EA-B712-46B48CD30A84}" srcOrd="1" destOrd="0" parTransId="{A968F20A-5D39-4233-849A-8F357D70D017}" sibTransId="{22E13742-143E-4138-BC02-65BE25FF48F7}"/>
    <dgm:cxn modelId="{E43DC92C-228B-4004-B2E7-B7F003E1438E}" type="presOf" srcId="{B9B9E0F0-7819-4685-8336-0C4C26A5FD12}" destId="{137FC2AF-F1D2-40BE-947C-5981CB7F11DA}" srcOrd="0" destOrd="0" presId="urn:microsoft.com/office/officeart/2005/8/layout/hList7"/>
    <dgm:cxn modelId="{A25DF8F9-E902-4120-81E1-3626056DAA2C}" type="presParOf" srcId="{137FC2AF-F1D2-40BE-947C-5981CB7F11DA}" destId="{85C46541-4351-4C4E-9285-7DE6BD472F6D}" srcOrd="0" destOrd="0" presId="urn:microsoft.com/office/officeart/2005/8/layout/hList7"/>
    <dgm:cxn modelId="{8AF63F5A-9AF0-4F59-ADCB-1D064CC5FD49}" type="presParOf" srcId="{137FC2AF-F1D2-40BE-947C-5981CB7F11DA}" destId="{F29BCC87-C437-4974-BBF0-1AD3323E0CA9}" srcOrd="1" destOrd="0" presId="urn:microsoft.com/office/officeart/2005/8/layout/hList7"/>
    <dgm:cxn modelId="{62A57DBD-D79B-424F-B94D-C009099C7B87}" type="presParOf" srcId="{F29BCC87-C437-4974-BBF0-1AD3323E0CA9}" destId="{9C9EC396-4944-441C-B4D9-4233874DEEEC}" srcOrd="0" destOrd="0" presId="urn:microsoft.com/office/officeart/2005/8/layout/hList7"/>
    <dgm:cxn modelId="{0B7F66F7-B55A-4ABF-A99D-872C104DE611}" type="presParOf" srcId="{9C9EC396-4944-441C-B4D9-4233874DEEEC}" destId="{A4665471-110E-4D82-86F0-00E19D8E2FC4}" srcOrd="0" destOrd="0" presId="urn:microsoft.com/office/officeart/2005/8/layout/hList7"/>
    <dgm:cxn modelId="{E782B9C6-2A1D-474F-9F9F-4A681C71C673}" type="presParOf" srcId="{9C9EC396-4944-441C-B4D9-4233874DEEEC}" destId="{7650E54B-E195-424F-88E0-EB64155F2D0C}" srcOrd="1" destOrd="0" presId="urn:microsoft.com/office/officeart/2005/8/layout/hList7"/>
    <dgm:cxn modelId="{F2D7A66E-E64B-4041-94EE-976FB1DDED70}" type="presParOf" srcId="{9C9EC396-4944-441C-B4D9-4233874DEEEC}" destId="{FAA51029-D07D-4472-B7D8-3C3EA48F0AE2}" srcOrd="2" destOrd="0" presId="urn:microsoft.com/office/officeart/2005/8/layout/hList7"/>
    <dgm:cxn modelId="{4E61EA14-398D-4DC5-B271-37EC5D103FA8}" type="presParOf" srcId="{9C9EC396-4944-441C-B4D9-4233874DEEEC}" destId="{27D6B64D-758C-4070-AC08-CB29838F9176}" srcOrd="3" destOrd="0" presId="urn:microsoft.com/office/officeart/2005/8/layout/hList7"/>
    <dgm:cxn modelId="{D5F63CDD-1E6F-4FD2-A9B6-EAEA26267AC7}" type="presParOf" srcId="{F29BCC87-C437-4974-BBF0-1AD3323E0CA9}" destId="{83CB6BE9-DA8E-45E3-9635-711A123A83B6}" srcOrd="1" destOrd="0" presId="urn:microsoft.com/office/officeart/2005/8/layout/hList7"/>
    <dgm:cxn modelId="{D352F846-A554-4EC9-B767-4FFA7985951C}" type="presParOf" srcId="{F29BCC87-C437-4974-BBF0-1AD3323E0CA9}" destId="{3164D6DE-2E05-435E-AB31-110821A6E707}" srcOrd="2" destOrd="0" presId="urn:microsoft.com/office/officeart/2005/8/layout/hList7"/>
    <dgm:cxn modelId="{4EB99BFB-1BBB-4C84-B87A-D91025CB262A}" type="presParOf" srcId="{3164D6DE-2E05-435E-AB31-110821A6E707}" destId="{F954DAAF-6A7F-4B7A-A51D-1FEEEFAD8F8E}" srcOrd="0" destOrd="0" presId="urn:microsoft.com/office/officeart/2005/8/layout/hList7"/>
    <dgm:cxn modelId="{CDECF390-2266-4096-BD7D-CF24BB96F0FA}" type="presParOf" srcId="{3164D6DE-2E05-435E-AB31-110821A6E707}" destId="{96E70AB8-7BA4-439D-863B-E48EF5D5C9A2}" srcOrd="1" destOrd="0" presId="urn:microsoft.com/office/officeart/2005/8/layout/hList7"/>
    <dgm:cxn modelId="{F467E36E-11CE-44AB-915D-006A507DED44}" type="presParOf" srcId="{3164D6DE-2E05-435E-AB31-110821A6E707}" destId="{902DE06D-BAB1-4278-8815-4464655B1C0F}" srcOrd="2" destOrd="0" presId="urn:microsoft.com/office/officeart/2005/8/layout/hList7"/>
    <dgm:cxn modelId="{80CA78BC-61FD-4213-AF4C-92AA2DF0468F}" type="presParOf" srcId="{3164D6DE-2E05-435E-AB31-110821A6E707}" destId="{8515C3A6-B5FC-4BC1-BD92-6E9924F43E2C}" srcOrd="3" destOrd="0" presId="urn:microsoft.com/office/officeart/2005/8/layout/hList7"/>
    <dgm:cxn modelId="{5B48D2AB-DEA9-4989-8017-6B330B104363}" type="presParOf" srcId="{F29BCC87-C437-4974-BBF0-1AD3323E0CA9}" destId="{ADCE17BA-1038-459D-B3D1-3DC6829FA7ED}" srcOrd="3" destOrd="0" presId="urn:microsoft.com/office/officeart/2005/8/layout/hList7"/>
    <dgm:cxn modelId="{DE84D661-76EE-476E-A5E1-17E96A361810}" type="presParOf" srcId="{F29BCC87-C437-4974-BBF0-1AD3323E0CA9}" destId="{743D8700-C14D-4DBE-9D7B-4BD5FCFAA6EC}" srcOrd="4" destOrd="0" presId="urn:microsoft.com/office/officeart/2005/8/layout/hList7"/>
    <dgm:cxn modelId="{C8DC7250-2BC7-4C67-B8F3-DA007F17F347}" type="presParOf" srcId="{743D8700-C14D-4DBE-9D7B-4BD5FCFAA6EC}" destId="{A7D53A52-C7BF-45FF-A6F5-FA559D2DE458}" srcOrd="0" destOrd="0" presId="urn:microsoft.com/office/officeart/2005/8/layout/hList7"/>
    <dgm:cxn modelId="{44D59017-AE59-4C02-BB55-C8B586F78A25}" type="presParOf" srcId="{743D8700-C14D-4DBE-9D7B-4BD5FCFAA6EC}" destId="{03F60B10-8692-4BAC-B751-E4B0621276A2}" srcOrd="1" destOrd="0" presId="urn:microsoft.com/office/officeart/2005/8/layout/hList7"/>
    <dgm:cxn modelId="{78DE39A7-F2D5-4D38-87B2-4D05E9866273}" type="presParOf" srcId="{743D8700-C14D-4DBE-9D7B-4BD5FCFAA6EC}" destId="{3BAA2950-9E7C-4C9D-9313-82B7063FD783}" srcOrd="2" destOrd="0" presId="urn:microsoft.com/office/officeart/2005/8/layout/hList7"/>
    <dgm:cxn modelId="{457FF818-6AF4-4D22-A017-F1F5ED89CAAD}" type="presParOf" srcId="{743D8700-C14D-4DBE-9D7B-4BD5FCFAA6EC}" destId="{43E44419-933C-4E66-B502-9547937DCEEA}" srcOrd="3" destOrd="0" presId="urn:microsoft.com/office/officeart/2005/8/layout/hList7"/>
    <dgm:cxn modelId="{03B16F35-262F-421B-AC9E-D0C2DF08DEA9}" type="presParOf" srcId="{F29BCC87-C437-4974-BBF0-1AD3323E0CA9}" destId="{8FA39D0A-7033-432C-8C64-14D2271790C5}" srcOrd="5" destOrd="0" presId="urn:microsoft.com/office/officeart/2005/8/layout/hList7"/>
    <dgm:cxn modelId="{D96EA604-AAE8-478B-B988-5095A548B66B}" type="presParOf" srcId="{F29BCC87-C437-4974-BBF0-1AD3323E0CA9}" destId="{7B84D5F0-72C9-4058-94D3-74A272C8D0DA}" srcOrd="6" destOrd="0" presId="urn:microsoft.com/office/officeart/2005/8/layout/hList7"/>
    <dgm:cxn modelId="{606BEC09-FC72-4EAA-9FD8-B482685EAF0A}" type="presParOf" srcId="{7B84D5F0-72C9-4058-94D3-74A272C8D0DA}" destId="{A31C6ECC-A0F8-4F07-AB86-DB756B654ADF}" srcOrd="0" destOrd="0" presId="urn:microsoft.com/office/officeart/2005/8/layout/hList7"/>
    <dgm:cxn modelId="{4FC9D92F-239D-4BBA-89F1-06B691D5B6C4}" type="presParOf" srcId="{7B84D5F0-72C9-4058-94D3-74A272C8D0DA}" destId="{D522B26F-EF88-4679-A631-8EC513662812}" srcOrd="1" destOrd="0" presId="urn:microsoft.com/office/officeart/2005/8/layout/hList7"/>
    <dgm:cxn modelId="{C7ECFA37-B9CE-426A-9195-A2C5B779AA4D}" type="presParOf" srcId="{7B84D5F0-72C9-4058-94D3-74A272C8D0DA}" destId="{ABE15FA5-3D97-4CBB-A4F3-174FFEC9C855}" srcOrd="2" destOrd="0" presId="urn:microsoft.com/office/officeart/2005/8/layout/hList7"/>
    <dgm:cxn modelId="{BEEEBAF4-1806-464B-934C-EE83FD8FBC06}" type="presParOf" srcId="{7B84D5F0-72C9-4058-94D3-74A272C8D0DA}" destId="{F193B7AE-6647-42B2-B52F-A0B0CAD24A83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6C07161-ACF6-4F4E-B770-EF653C5D60FD}" type="doc">
      <dgm:prSet loTypeId="urn:microsoft.com/office/officeart/2008/layout/TitledPictureBlocks" loCatId="picture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zh-TW" altLang="en-US"/>
        </a:p>
      </dgm:t>
    </dgm:pt>
    <dgm:pt modelId="{8FC17E5D-ABE9-44D6-AE89-EDD332E098E9}">
      <dgm:prSet/>
      <dgm:spPr/>
      <dgm:t>
        <a:bodyPr/>
        <a:lstStyle/>
        <a:p>
          <a:pPr rtl="0"/>
          <a:r>
            <a:rPr lang="zh-TW" smtClean="0"/>
            <a:t>室外至公尺少</a:t>
          </a:r>
          <a:r>
            <a:rPr lang="en-US" smtClean="0"/>
            <a:t>1</a:t>
          </a:r>
          <a:endParaRPr lang="zh-TW"/>
        </a:p>
      </dgm:t>
    </dgm:pt>
    <dgm:pt modelId="{852A1C37-2034-40D7-9454-3CCBC075EEE5}" type="parTrans" cxnId="{F19A0900-D363-47C6-8203-99476EAB6C58}">
      <dgm:prSet/>
      <dgm:spPr/>
      <dgm:t>
        <a:bodyPr/>
        <a:lstStyle/>
        <a:p>
          <a:endParaRPr lang="zh-TW" altLang="en-US"/>
        </a:p>
      </dgm:t>
    </dgm:pt>
    <dgm:pt modelId="{F722D3BF-3B8C-48BF-945D-FDA3C615D3E8}" type="sibTrans" cxnId="{F19A0900-D363-47C6-8203-99476EAB6C58}">
      <dgm:prSet/>
      <dgm:spPr/>
      <dgm:t>
        <a:bodyPr/>
        <a:lstStyle/>
        <a:p>
          <a:endParaRPr lang="zh-TW" altLang="en-US"/>
        </a:p>
      </dgm:t>
    </dgm:pt>
    <dgm:pt modelId="{A6226F41-C204-4830-972A-E5A62BD9C74A}">
      <dgm:prSet/>
      <dgm:spPr/>
      <dgm:t>
        <a:bodyPr/>
        <a:lstStyle/>
        <a:p>
          <a:pPr rtl="0"/>
          <a:r>
            <a:rPr lang="zh-TW" dirty="0" smtClean="0"/>
            <a:t>大約</a:t>
          </a:r>
          <a:r>
            <a:rPr lang="en-US" dirty="0" smtClean="0"/>
            <a:t>3</a:t>
          </a:r>
          <a:r>
            <a:rPr lang="zh-TW" dirty="0" smtClean="0"/>
            <a:t>個步伐</a:t>
          </a:r>
          <a:endParaRPr lang="zh-TW" dirty="0"/>
        </a:p>
      </dgm:t>
    </dgm:pt>
    <dgm:pt modelId="{8078584A-986F-4776-9BA6-EAD719EB4A06}" type="parTrans" cxnId="{8ADCF27B-C2EE-4208-9DD6-83B613BFD56D}">
      <dgm:prSet/>
      <dgm:spPr/>
      <dgm:t>
        <a:bodyPr/>
        <a:lstStyle/>
        <a:p>
          <a:endParaRPr lang="zh-TW" altLang="en-US"/>
        </a:p>
      </dgm:t>
    </dgm:pt>
    <dgm:pt modelId="{8FF3EC77-B2B9-4490-BAE8-82ECB7CF76B1}" type="sibTrans" cxnId="{8ADCF27B-C2EE-4208-9DD6-83B613BFD56D}">
      <dgm:prSet/>
      <dgm:spPr/>
      <dgm:t>
        <a:bodyPr/>
        <a:lstStyle/>
        <a:p>
          <a:endParaRPr lang="zh-TW" altLang="en-US"/>
        </a:p>
      </dgm:t>
    </dgm:pt>
    <dgm:pt modelId="{B72B8C34-B9AA-4D4F-970D-67CE9176161A}">
      <dgm:prSet/>
      <dgm:spPr/>
      <dgm:t>
        <a:bodyPr/>
        <a:lstStyle/>
        <a:p>
          <a:pPr rtl="0"/>
          <a:r>
            <a:rPr lang="zh-TW" smtClean="0"/>
            <a:t>室內至少</a:t>
          </a:r>
          <a:r>
            <a:rPr lang="en-US" smtClean="0"/>
            <a:t>1.5</a:t>
          </a:r>
          <a:r>
            <a:rPr lang="zh-TW" smtClean="0"/>
            <a:t>公尺</a:t>
          </a:r>
          <a:endParaRPr lang="zh-TW"/>
        </a:p>
      </dgm:t>
    </dgm:pt>
    <dgm:pt modelId="{D37EF2CE-932B-42C4-A780-5651FF86A76F}" type="parTrans" cxnId="{00BDE0DD-4FB2-4FE8-ACA5-CCB6CC349303}">
      <dgm:prSet/>
      <dgm:spPr/>
      <dgm:t>
        <a:bodyPr/>
        <a:lstStyle/>
        <a:p>
          <a:endParaRPr lang="zh-TW" altLang="en-US"/>
        </a:p>
      </dgm:t>
    </dgm:pt>
    <dgm:pt modelId="{34F79E23-82C5-4055-861D-71AD30B50D08}" type="sibTrans" cxnId="{00BDE0DD-4FB2-4FE8-ACA5-CCB6CC349303}">
      <dgm:prSet/>
      <dgm:spPr/>
      <dgm:t>
        <a:bodyPr/>
        <a:lstStyle/>
        <a:p>
          <a:endParaRPr lang="zh-TW" altLang="en-US"/>
        </a:p>
      </dgm:t>
    </dgm:pt>
    <dgm:pt modelId="{98314277-AA2C-4ED2-98D8-0F5BEF6AE0F3}">
      <dgm:prSet/>
      <dgm:spPr/>
      <dgm:t>
        <a:bodyPr/>
        <a:lstStyle/>
        <a:p>
          <a:pPr rtl="0"/>
          <a:r>
            <a:rPr lang="zh-TW" dirty="0" smtClean="0"/>
            <a:t>大約手臂的兩倍長</a:t>
          </a:r>
          <a:endParaRPr lang="zh-TW" dirty="0"/>
        </a:p>
      </dgm:t>
    </dgm:pt>
    <dgm:pt modelId="{63F4D867-B6E0-402E-94B1-34CA8427991F}" type="parTrans" cxnId="{302FC6B5-0C1B-4347-A223-09B4D278F14B}">
      <dgm:prSet/>
      <dgm:spPr/>
      <dgm:t>
        <a:bodyPr/>
        <a:lstStyle/>
        <a:p>
          <a:endParaRPr lang="zh-TW" altLang="en-US"/>
        </a:p>
      </dgm:t>
    </dgm:pt>
    <dgm:pt modelId="{5B54481C-E70A-4C04-87E2-651FBA63CDAB}" type="sibTrans" cxnId="{302FC6B5-0C1B-4347-A223-09B4D278F14B}">
      <dgm:prSet/>
      <dgm:spPr/>
      <dgm:t>
        <a:bodyPr/>
        <a:lstStyle/>
        <a:p>
          <a:endParaRPr lang="zh-TW" altLang="en-US"/>
        </a:p>
      </dgm:t>
    </dgm:pt>
    <dgm:pt modelId="{B58E7B42-7DBD-4952-9184-968F14A72112}" type="pres">
      <dgm:prSet presAssocID="{06C07161-ACF6-4F4E-B770-EF653C5D60FD}" presName="rootNode" presStyleCnt="0">
        <dgm:presLayoutVars>
          <dgm:chMax/>
          <dgm:chPref/>
          <dgm:dir/>
          <dgm:animLvl val="lvl"/>
        </dgm:presLayoutVars>
      </dgm:prSet>
      <dgm:spPr/>
    </dgm:pt>
    <dgm:pt modelId="{5CD16B89-7F1C-4EFE-8D17-D2F8E529C0E1}" type="pres">
      <dgm:prSet presAssocID="{8FC17E5D-ABE9-44D6-AE89-EDD332E098E9}" presName="composite" presStyleCnt="0"/>
      <dgm:spPr/>
    </dgm:pt>
    <dgm:pt modelId="{7EDFE003-A585-4F95-8C04-669D6815F663}" type="pres">
      <dgm:prSet presAssocID="{8FC17E5D-ABE9-44D6-AE89-EDD332E098E9}" presName="ParentText" presStyleLbl="node1" presStyleIdx="0" presStyleCnt="2">
        <dgm:presLayoutVars>
          <dgm:chMax val="1"/>
          <dgm:chPref val="1"/>
          <dgm:bulletEnabled val="1"/>
        </dgm:presLayoutVars>
      </dgm:prSet>
      <dgm:spPr/>
    </dgm:pt>
    <dgm:pt modelId="{0C482DC0-5E54-4E74-AA23-7E3509FFC573}" type="pres">
      <dgm:prSet presAssocID="{8FC17E5D-ABE9-44D6-AE89-EDD332E098E9}" presName="Image" presStyleLbl="bgImgPlace1" presStyleIdx="0" presStyleCnt="2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27CE5E8F-9464-4AAD-82F0-CFB780CC3B69}" type="pres">
      <dgm:prSet presAssocID="{8FC17E5D-ABE9-44D6-AE89-EDD332E098E9}" presName="ChildText" presStyleLbl="fgAcc1" presStyleIdx="0" presStyleCnt="2">
        <dgm:presLayoutVars>
          <dgm:chMax val="0"/>
          <dgm:chPref val="0"/>
          <dgm:bulletEnabled val="1"/>
        </dgm:presLayoutVars>
      </dgm:prSet>
      <dgm:spPr/>
    </dgm:pt>
    <dgm:pt modelId="{E8577104-0E0A-4C33-A439-A2340B258345}" type="pres">
      <dgm:prSet presAssocID="{F722D3BF-3B8C-48BF-945D-FDA3C615D3E8}" presName="sibTrans" presStyleCnt="0"/>
      <dgm:spPr/>
    </dgm:pt>
    <dgm:pt modelId="{A79BCFC9-9A6E-4659-B535-A993E27973AB}" type="pres">
      <dgm:prSet presAssocID="{B72B8C34-B9AA-4D4F-970D-67CE9176161A}" presName="composite" presStyleCnt="0"/>
      <dgm:spPr/>
    </dgm:pt>
    <dgm:pt modelId="{589B8B3C-8A51-4787-94FD-1ADDF2A96054}" type="pres">
      <dgm:prSet presAssocID="{B72B8C34-B9AA-4D4F-970D-67CE9176161A}" presName="ParentText" presStyleLbl="node1" presStyleIdx="1" presStyleCnt="2">
        <dgm:presLayoutVars>
          <dgm:chMax val="1"/>
          <dgm:chPref val="1"/>
          <dgm:bulletEnabled val="1"/>
        </dgm:presLayoutVars>
      </dgm:prSet>
      <dgm:spPr/>
    </dgm:pt>
    <dgm:pt modelId="{E95F3E62-6308-49A9-96C8-AFA19E68CB26}" type="pres">
      <dgm:prSet presAssocID="{B72B8C34-B9AA-4D4F-970D-67CE9176161A}" presName="Image" presStyleLbl="bgImgPlace1" presStyleIdx="1" presStyleCnt="2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813D9A13-5A80-427B-AB69-1A4ACE563FDC}" type="pres">
      <dgm:prSet presAssocID="{B72B8C34-B9AA-4D4F-970D-67CE9176161A}" presName="ChildText" presStyleLbl="fgAcc1" presStyleIdx="1" presStyleCnt="2">
        <dgm:presLayoutVars>
          <dgm:chMax val="0"/>
          <dgm:chPref val="0"/>
          <dgm:bulletEnabled val="1"/>
        </dgm:presLayoutVars>
      </dgm:prSet>
      <dgm:spPr/>
    </dgm:pt>
  </dgm:ptLst>
  <dgm:cxnLst>
    <dgm:cxn modelId="{8ADCF27B-C2EE-4208-9DD6-83B613BFD56D}" srcId="{8FC17E5D-ABE9-44D6-AE89-EDD332E098E9}" destId="{A6226F41-C204-4830-972A-E5A62BD9C74A}" srcOrd="0" destOrd="0" parTransId="{8078584A-986F-4776-9BA6-EAD719EB4A06}" sibTransId="{8FF3EC77-B2B9-4490-BAE8-82ECB7CF76B1}"/>
    <dgm:cxn modelId="{CA2F8409-67D8-4DD3-BCBA-85A435613583}" type="presOf" srcId="{B72B8C34-B9AA-4D4F-970D-67CE9176161A}" destId="{589B8B3C-8A51-4787-94FD-1ADDF2A96054}" srcOrd="0" destOrd="0" presId="urn:microsoft.com/office/officeart/2008/layout/TitledPictureBlocks"/>
    <dgm:cxn modelId="{F19A0900-D363-47C6-8203-99476EAB6C58}" srcId="{06C07161-ACF6-4F4E-B770-EF653C5D60FD}" destId="{8FC17E5D-ABE9-44D6-AE89-EDD332E098E9}" srcOrd="0" destOrd="0" parTransId="{852A1C37-2034-40D7-9454-3CCBC075EEE5}" sibTransId="{F722D3BF-3B8C-48BF-945D-FDA3C615D3E8}"/>
    <dgm:cxn modelId="{12ECDC04-C5E7-49F3-AD91-0A5E9923AECE}" type="presOf" srcId="{A6226F41-C204-4830-972A-E5A62BD9C74A}" destId="{27CE5E8F-9464-4AAD-82F0-CFB780CC3B69}" srcOrd="0" destOrd="0" presId="urn:microsoft.com/office/officeart/2008/layout/TitledPictureBlocks"/>
    <dgm:cxn modelId="{7A2D6D36-C473-4A73-B135-9E5D6F2DE032}" type="presOf" srcId="{8FC17E5D-ABE9-44D6-AE89-EDD332E098E9}" destId="{7EDFE003-A585-4F95-8C04-669D6815F663}" srcOrd="0" destOrd="0" presId="urn:microsoft.com/office/officeart/2008/layout/TitledPictureBlocks"/>
    <dgm:cxn modelId="{302FC6B5-0C1B-4347-A223-09B4D278F14B}" srcId="{B72B8C34-B9AA-4D4F-970D-67CE9176161A}" destId="{98314277-AA2C-4ED2-98D8-0F5BEF6AE0F3}" srcOrd="0" destOrd="0" parTransId="{63F4D867-B6E0-402E-94B1-34CA8427991F}" sibTransId="{5B54481C-E70A-4C04-87E2-651FBA63CDAB}"/>
    <dgm:cxn modelId="{E5E8F726-81FA-42F5-8EF3-C3F07EC7C623}" type="presOf" srcId="{06C07161-ACF6-4F4E-B770-EF653C5D60FD}" destId="{B58E7B42-7DBD-4952-9184-968F14A72112}" srcOrd="0" destOrd="0" presId="urn:microsoft.com/office/officeart/2008/layout/TitledPictureBlocks"/>
    <dgm:cxn modelId="{00BDE0DD-4FB2-4FE8-ACA5-CCB6CC349303}" srcId="{06C07161-ACF6-4F4E-B770-EF653C5D60FD}" destId="{B72B8C34-B9AA-4D4F-970D-67CE9176161A}" srcOrd="1" destOrd="0" parTransId="{D37EF2CE-932B-42C4-A780-5651FF86A76F}" sibTransId="{34F79E23-82C5-4055-861D-71AD30B50D08}"/>
    <dgm:cxn modelId="{6965E928-14CB-438B-8120-12F917B2332D}" type="presOf" srcId="{98314277-AA2C-4ED2-98D8-0F5BEF6AE0F3}" destId="{813D9A13-5A80-427B-AB69-1A4ACE563FDC}" srcOrd="0" destOrd="0" presId="urn:microsoft.com/office/officeart/2008/layout/TitledPictureBlocks"/>
    <dgm:cxn modelId="{D059B26E-196F-4299-8C5D-954018EBD534}" type="presParOf" srcId="{B58E7B42-7DBD-4952-9184-968F14A72112}" destId="{5CD16B89-7F1C-4EFE-8D17-D2F8E529C0E1}" srcOrd="0" destOrd="0" presId="urn:microsoft.com/office/officeart/2008/layout/TitledPictureBlocks"/>
    <dgm:cxn modelId="{5F198462-5AC5-48D3-B0A7-F39C4C74A268}" type="presParOf" srcId="{5CD16B89-7F1C-4EFE-8D17-D2F8E529C0E1}" destId="{7EDFE003-A585-4F95-8C04-669D6815F663}" srcOrd="0" destOrd="0" presId="urn:microsoft.com/office/officeart/2008/layout/TitledPictureBlocks"/>
    <dgm:cxn modelId="{21EAB241-BE8D-4E86-8828-AF219E2E82FE}" type="presParOf" srcId="{5CD16B89-7F1C-4EFE-8D17-D2F8E529C0E1}" destId="{0C482DC0-5E54-4E74-AA23-7E3509FFC573}" srcOrd="1" destOrd="0" presId="urn:microsoft.com/office/officeart/2008/layout/TitledPictureBlocks"/>
    <dgm:cxn modelId="{A0F816AD-AF98-4796-BABA-6D517519D857}" type="presParOf" srcId="{5CD16B89-7F1C-4EFE-8D17-D2F8E529C0E1}" destId="{27CE5E8F-9464-4AAD-82F0-CFB780CC3B69}" srcOrd="2" destOrd="0" presId="urn:microsoft.com/office/officeart/2008/layout/TitledPictureBlocks"/>
    <dgm:cxn modelId="{C8936598-DDFF-49F4-9D60-C29CC6A07ACA}" type="presParOf" srcId="{B58E7B42-7DBD-4952-9184-968F14A72112}" destId="{E8577104-0E0A-4C33-A439-A2340B258345}" srcOrd="1" destOrd="0" presId="urn:microsoft.com/office/officeart/2008/layout/TitledPictureBlocks"/>
    <dgm:cxn modelId="{F1F08F7A-0F76-4457-BB5B-EB826CBDF7E6}" type="presParOf" srcId="{B58E7B42-7DBD-4952-9184-968F14A72112}" destId="{A79BCFC9-9A6E-4659-B535-A993E27973AB}" srcOrd="2" destOrd="0" presId="urn:microsoft.com/office/officeart/2008/layout/TitledPictureBlocks"/>
    <dgm:cxn modelId="{C381A5F2-AA02-49D2-BB9F-002BB97F6D5C}" type="presParOf" srcId="{A79BCFC9-9A6E-4659-B535-A993E27973AB}" destId="{589B8B3C-8A51-4787-94FD-1ADDF2A96054}" srcOrd="0" destOrd="0" presId="urn:microsoft.com/office/officeart/2008/layout/TitledPictureBlocks"/>
    <dgm:cxn modelId="{74932AF8-4011-4949-AA8C-BDA07D48B152}" type="presParOf" srcId="{A79BCFC9-9A6E-4659-B535-A993E27973AB}" destId="{E95F3E62-6308-49A9-96C8-AFA19E68CB26}" srcOrd="1" destOrd="0" presId="urn:microsoft.com/office/officeart/2008/layout/TitledPictureBlocks"/>
    <dgm:cxn modelId="{3C485788-7356-46E1-A7CC-F50C842B5A95}" type="presParOf" srcId="{A79BCFC9-9A6E-4659-B535-A993E27973AB}" destId="{813D9A13-5A80-427B-AB69-1A4ACE563FDC}" srcOrd="2" destOrd="0" presId="urn:microsoft.com/office/officeart/2008/layout/Titled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D96F555-213B-4B71-B7D3-36C09118517E}" type="doc">
      <dgm:prSet loTypeId="urn:microsoft.com/office/officeart/2005/8/layout/radial2" loCatId="relationship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9FEA1974-9E63-4A9B-8E2E-77454B388135}">
      <dgm:prSet/>
      <dgm:spPr/>
      <dgm:t>
        <a:bodyPr/>
        <a:lstStyle/>
        <a:p>
          <a:pPr rtl="0"/>
          <a:r>
            <a:rPr lang="zh-TW" dirty="0" smtClean="0"/>
            <a:t>衛福部疾管署</a:t>
          </a:r>
          <a:endParaRPr lang="zh-TW" dirty="0"/>
        </a:p>
      </dgm:t>
    </dgm:pt>
    <dgm:pt modelId="{EE38225F-4CCA-4581-BF6E-01308B786007}" type="parTrans" cxnId="{0F9B86B9-70E2-4859-807A-C0DF1B8A38B2}">
      <dgm:prSet/>
      <dgm:spPr/>
      <dgm:t>
        <a:bodyPr/>
        <a:lstStyle/>
        <a:p>
          <a:endParaRPr lang="zh-TW" altLang="en-US"/>
        </a:p>
      </dgm:t>
    </dgm:pt>
    <dgm:pt modelId="{791B18B5-367E-4ABC-AB68-5316F428A0A4}" type="sibTrans" cxnId="{0F9B86B9-70E2-4859-807A-C0DF1B8A38B2}">
      <dgm:prSet/>
      <dgm:spPr/>
      <dgm:t>
        <a:bodyPr/>
        <a:lstStyle/>
        <a:p>
          <a:endParaRPr lang="zh-TW" altLang="en-US"/>
        </a:p>
      </dgm:t>
    </dgm:pt>
    <dgm:pt modelId="{BB7CFD7F-59C0-4BAC-9FBE-01F68E511FA6}">
      <dgm:prSet/>
      <dgm:spPr/>
      <dgm:t>
        <a:bodyPr/>
        <a:lstStyle/>
        <a:p>
          <a:pPr rtl="0"/>
          <a:r>
            <a:rPr lang="zh-TW" dirty="0" smtClean="0"/>
            <a:t>掌握最新疫情</a:t>
          </a:r>
          <a:endParaRPr lang="zh-TW" dirty="0"/>
        </a:p>
      </dgm:t>
    </dgm:pt>
    <dgm:pt modelId="{B93B88EC-1137-40AD-97F7-10F365C41DAF}" type="parTrans" cxnId="{481E668A-E314-4877-9ED3-6ADA814614D3}">
      <dgm:prSet/>
      <dgm:spPr/>
      <dgm:t>
        <a:bodyPr/>
        <a:lstStyle/>
        <a:p>
          <a:endParaRPr lang="zh-TW" altLang="en-US"/>
        </a:p>
      </dgm:t>
    </dgm:pt>
    <dgm:pt modelId="{1461865D-59B6-4F1A-B72F-BA3ADAF1D214}" type="sibTrans" cxnId="{481E668A-E314-4877-9ED3-6ADA814614D3}">
      <dgm:prSet/>
      <dgm:spPr/>
      <dgm:t>
        <a:bodyPr/>
        <a:lstStyle/>
        <a:p>
          <a:endParaRPr lang="zh-TW" altLang="en-US"/>
        </a:p>
      </dgm:t>
    </dgm:pt>
    <dgm:pt modelId="{A446164F-24E9-42E3-8898-B05CFB71E864}">
      <dgm:prSet/>
      <dgm:spPr/>
      <dgm:t>
        <a:bodyPr/>
        <a:lstStyle/>
        <a:p>
          <a:pPr rtl="0"/>
          <a:r>
            <a:rPr lang="zh-TW" dirty="0" smtClean="0"/>
            <a:t>了解防疫議題</a:t>
          </a:r>
          <a:endParaRPr lang="zh-TW" dirty="0"/>
        </a:p>
      </dgm:t>
    </dgm:pt>
    <dgm:pt modelId="{9D515863-2D63-4489-A815-828774C246DB}" type="parTrans" cxnId="{7F065893-F218-4E00-A6B2-EDA47B1E4A17}">
      <dgm:prSet/>
      <dgm:spPr/>
      <dgm:t>
        <a:bodyPr/>
        <a:lstStyle/>
        <a:p>
          <a:endParaRPr lang="zh-TW" altLang="en-US"/>
        </a:p>
      </dgm:t>
    </dgm:pt>
    <dgm:pt modelId="{3D0081C1-AE0F-41EF-BA8F-5FF02B49AAA3}" type="sibTrans" cxnId="{7F065893-F218-4E00-A6B2-EDA47B1E4A17}">
      <dgm:prSet/>
      <dgm:spPr/>
      <dgm:t>
        <a:bodyPr/>
        <a:lstStyle/>
        <a:p>
          <a:endParaRPr lang="zh-TW" altLang="en-US"/>
        </a:p>
      </dgm:t>
    </dgm:pt>
    <dgm:pt modelId="{250C0DB1-8590-4721-998B-C830E51F0EA8}">
      <dgm:prSet/>
      <dgm:spPr/>
      <dgm:t>
        <a:bodyPr/>
        <a:lstStyle/>
        <a:p>
          <a:pPr rtl="0"/>
          <a:r>
            <a:rPr lang="zh-TW" smtClean="0"/>
            <a:t>防疫小測驗</a:t>
          </a:r>
          <a:endParaRPr lang="zh-TW"/>
        </a:p>
      </dgm:t>
    </dgm:pt>
    <dgm:pt modelId="{F9C7A43A-72E4-401F-9938-6840D60DF9A7}" type="parTrans" cxnId="{B2A6FB86-EB37-4DA4-9607-F681A7C655DE}">
      <dgm:prSet/>
      <dgm:spPr/>
      <dgm:t>
        <a:bodyPr/>
        <a:lstStyle/>
        <a:p>
          <a:endParaRPr lang="zh-TW" altLang="en-US"/>
        </a:p>
      </dgm:t>
    </dgm:pt>
    <dgm:pt modelId="{53A91BF7-F3BA-4A05-A481-0996D4F5AE65}" type="sibTrans" cxnId="{B2A6FB86-EB37-4DA4-9607-F681A7C655DE}">
      <dgm:prSet/>
      <dgm:spPr/>
      <dgm:t>
        <a:bodyPr/>
        <a:lstStyle/>
        <a:p>
          <a:endParaRPr lang="zh-TW" altLang="en-US"/>
        </a:p>
      </dgm:t>
    </dgm:pt>
    <dgm:pt modelId="{52F0F0DC-2BA7-41D9-9D6E-8116D40B00DE}">
      <dgm:prSet/>
      <dgm:spPr/>
      <dgm:t>
        <a:bodyPr/>
        <a:lstStyle/>
        <a:p>
          <a:pPr rtl="0"/>
          <a:r>
            <a:rPr lang="zh-TW" dirty="0" smtClean="0"/>
            <a:t>你的防疫觀念正確嗎？</a:t>
          </a:r>
          <a:endParaRPr lang="zh-TW" dirty="0"/>
        </a:p>
      </dgm:t>
    </dgm:pt>
    <dgm:pt modelId="{A028EA0D-BF7D-41C8-9FA9-972FA88569EC}" type="parTrans" cxnId="{F7CDC71E-C30D-4B64-B11A-32533FCE552D}">
      <dgm:prSet/>
      <dgm:spPr/>
      <dgm:t>
        <a:bodyPr/>
        <a:lstStyle/>
        <a:p>
          <a:endParaRPr lang="zh-TW" altLang="en-US"/>
        </a:p>
      </dgm:t>
    </dgm:pt>
    <dgm:pt modelId="{B7C881FB-5A1B-4EA9-8D6A-85A5E344144E}" type="sibTrans" cxnId="{F7CDC71E-C30D-4B64-B11A-32533FCE552D}">
      <dgm:prSet/>
      <dgm:spPr/>
      <dgm:t>
        <a:bodyPr/>
        <a:lstStyle/>
        <a:p>
          <a:endParaRPr lang="zh-TW" altLang="en-US"/>
        </a:p>
      </dgm:t>
    </dgm:pt>
    <dgm:pt modelId="{2331B78E-CE47-4CB5-8986-8879CF3236C6}">
      <dgm:prSet/>
      <dgm:spPr/>
      <dgm:t>
        <a:bodyPr/>
        <a:lstStyle/>
        <a:p>
          <a:pPr rtl="0"/>
          <a:r>
            <a:rPr lang="zh-TW" dirty="0" smtClean="0"/>
            <a:t>擊敗新冠病毒，健康久久！</a:t>
          </a:r>
          <a:endParaRPr lang="zh-TW" dirty="0"/>
        </a:p>
      </dgm:t>
    </dgm:pt>
    <dgm:pt modelId="{1200007B-33A4-42AB-9958-BBCEB577DBEB}" type="parTrans" cxnId="{93C1FD9F-E8C4-46FF-BBDE-9D6BA5AE20AA}">
      <dgm:prSet/>
      <dgm:spPr/>
      <dgm:t>
        <a:bodyPr/>
        <a:lstStyle/>
        <a:p>
          <a:endParaRPr lang="zh-TW" altLang="en-US"/>
        </a:p>
      </dgm:t>
    </dgm:pt>
    <dgm:pt modelId="{8B4628E5-9659-45B3-AD73-E2C81081622F}" type="sibTrans" cxnId="{93C1FD9F-E8C4-46FF-BBDE-9D6BA5AE20AA}">
      <dgm:prSet/>
      <dgm:spPr/>
      <dgm:t>
        <a:bodyPr/>
        <a:lstStyle/>
        <a:p>
          <a:endParaRPr lang="zh-TW" altLang="en-US"/>
        </a:p>
      </dgm:t>
    </dgm:pt>
    <dgm:pt modelId="{9491D307-A060-4C41-B399-C7575840E3A5}" type="pres">
      <dgm:prSet presAssocID="{ED96F555-213B-4B71-B7D3-36C09118517E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819518F8-966B-4195-A7BA-4EB001E5622D}" type="pres">
      <dgm:prSet presAssocID="{ED96F555-213B-4B71-B7D3-36C09118517E}" presName="cycle" presStyleCnt="0"/>
      <dgm:spPr/>
    </dgm:pt>
    <dgm:pt modelId="{19AD2BF8-6B31-481B-BD91-718AA6699B39}" type="pres">
      <dgm:prSet presAssocID="{ED96F555-213B-4B71-B7D3-36C09118517E}" presName="centerShape" presStyleCnt="0"/>
      <dgm:spPr/>
    </dgm:pt>
    <dgm:pt modelId="{1AAAA95E-5044-4F89-99AF-CD3F27B68913}" type="pres">
      <dgm:prSet presAssocID="{ED96F555-213B-4B71-B7D3-36C09118517E}" presName="connSite" presStyleLbl="node1" presStyleIdx="0" presStyleCnt="3"/>
      <dgm:spPr/>
    </dgm:pt>
    <dgm:pt modelId="{978C18F1-4753-4B9C-BE1F-0732663AF61F}" type="pres">
      <dgm:prSet presAssocID="{ED96F555-213B-4B71-B7D3-36C09118517E}" presName="visible" presStyleLbl="node1" presStyleIdx="0" presStyleCnt="3" custLinFactNeighborX="401" custLinFactNeighborY="-767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ABC806F0-419A-4718-B35F-B7D1D112DE2D}" type="pres">
      <dgm:prSet presAssocID="{EE38225F-4CCA-4581-BF6E-01308B786007}" presName="Name25" presStyleLbl="parChTrans1D1" presStyleIdx="0" presStyleCnt="2"/>
      <dgm:spPr/>
    </dgm:pt>
    <dgm:pt modelId="{990D9679-188F-4D95-AB13-A116C5DD43B3}" type="pres">
      <dgm:prSet presAssocID="{9FEA1974-9E63-4A9B-8E2E-77454B388135}" presName="node" presStyleCnt="0"/>
      <dgm:spPr/>
    </dgm:pt>
    <dgm:pt modelId="{6486F0C7-B185-4F39-8B2B-806E2F1AA610}" type="pres">
      <dgm:prSet presAssocID="{9FEA1974-9E63-4A9B-8E2E-77454B388135}" presName="parentNode" presStyleLbl="node1" presStyleIdx="1" presStyleCnt="3">
        <dgm:presLayoutVars>
          <dgm:chMax val="1"/>
          <dgm:bulletEnabled val="1"/>
        </dgm:presLayoutVars>
      </dgm:prSet>
      <dgm:spPr/>
    </dgm:pt>
    <dgm:pt modelId="{14E77818-C76F-4CB3-9BA3-E1A8FB5FD723}" type="pres">
      <dgm:prSet presAssocID="{9FEA1974-9E63-4A9B-8E2E-77454B388135}" presName="childNode" presStyleLbl="revTx" presStyleIdx="0" presStyleCnt="2">
        <dgm:presLayoutVars>
          <dgm:bulletEnabled val="1"/>
        </dgm:presLayoutVars>
      </dgm:prSet>
      <dgm:spPr/>
    </dgm:pt>
    <dgm:pt modelId="{864606A7-AAAD-4987-A69D-E6BC57EF4CD1}" type="pres">
      <dgm:prSet presAssocID="{F9C7A43A-72E4-401F-9938-6840D60DF9A7}" presName="Name25" presStyleLbl="parChTrans1D1" presStyleIdx="1" presStyleCnt="2"/>
      <dgm:spPr/>
    </dgm:pt>
    <dgm:pt modelId="{3439F971-A39C-41C7-86CD-C45C0A925B0E}" type="pres">
      <dgm:prSet presAssocID="{250C0DB1-8590-4721-998B-C830E51F0EA8}" presName="node" presStyleCnt="0"/>
      <dgm:spPr/>
    </dgm:pt>
    <dgm:pt modelId="{906BF62A-6AB0-4B3A-956A-92A3DA28B389}" type="pres">
      <dgm:prSet presAssocID="{250C0DB1-8590-4721-998B-C830E51F0EA8}" presName="parentNode" presStyleLbl="node1" presStyleIdx="2" presStyleCnt="3">
        <dgm:presLayoutVars>
          <dgm:chMax val="1"/>
          <dgm:bulletEnabled val="1"/>
        </dgm:presLayoutVars>
      </dgm:prSet>
      <dgm:spPr/>
    </dgm:pt>
    <dgm:pt modelId="{153B5E25-6B44-462E-BAF0-7E3D59F1FC3D}" type="pres">
      <dgm:prSet presAssocID="{250C0DB1-8590-4721-998B-C830E51F0EA8}" presName="childNode" presStyleLbl="revTx" presStyleIdx="1" presStyleCnt="2">
        <dgm:presLayoutVars>
          <dgm:bulletEnabled val="1"/>
        </dgm:presLayoutVars>
      </dgm:prSet>
      <dgm:spPr/>
    </dgm:pt>
  </dgm:ptLst>
  <dgm:cxnLst>
    <dgm:cxn modelId="{481E668A-E314-4877-9ED3-6ADA814614D3}" srcId="{9FEA1974-9E63-4A9B-8E2E-77454B388135}" destId="{BB7CFD7F-59C0-4BAC-9FBE-01F68E511FA6}" srcOrd="0" destOrd="0" parTransId="{B93B88EC-1137-40AD-97F7-10F365C41DAF}" sibTransId="{1461865D-59B6-4F1A-B72F-BA3ADAF1D214}"/>
    <dgm:cxn modelId="{F7CDC71E-C30D-4B64-B11A-32533FCE552D}" srcId="{250C0DB1-8590-4721-998B-C830E51F0EA8}" destId="{52F0F0DC-2BA7-41D9-9D6E-8116D40B00DE}" srcOrd="0" destOrd="0" parTransId="{A028EA0D-BF7D-41C8-9FA9-972FA88569EC}" sibTransId="{B7C881FB-5A1B-4EA9-8D6A-85A5E344144E}"/>
    <dgm:cxn modelId="{B9FAC438-F08A-4B0D-920C-83497889E0AE}" type="presOf" srcId="{F9C7A43A-72E4-401F-9938-6840D60DF9A7}" destId="{864606A7-AAAD-4987-A69D-E6BC57EF4CD1}" srcOrd="0" destOrd="0" presId="urn:microsoft.com/office/officeart/2005/8/layout/radial2"/>
    <dgm:cxn modelId="{A54CCBB3-3209-45EE-9B39-451A87819B52}" type="presOf" srcId="{A446164F-24E9-42E3-8898-B05CFB71E864}" destId="{14E77818-C76F-4CB3-9BA3-E1A8FB5FD723}" srcOrd="0" destOrd="1" presId="urn:microsoft.com/office/officeart/2005/8/layout/radial2"/>
    <dgm:cxn modelId="{93C1FD9F-E8C4-46FF-BBDE-9D6BA5AE20AA}" srcId="{250C0DB1-8590-4721-998B-C830E51F0EA8}" destId="{2331B78E-CE47-4CB5-8986-8879CF3236C6}" srcOrd="1" destOrd="0" parTransId="{1200007B-33A4-42AB-9958-BBCEB577DBEB}" sibTransId="{8B4628E5-9659-45B3-AD73-E2C81081622F}"/>
    <dgm:cxn modelId="{BE167B69-E6CC-4173-899B-81C40C9098FF}" type="presOf" srcId="{ED96F555-213B-4B71-B7D3-36C09118517E}" destId="{9491D307-A060-4C41-B399-C7575840E3A5}" srcOrd="0" destOrd="0" presId="urn:microsoft.com/office/officeart/2005/8/layout/radial2"/>
    <dgm:cxn modelId="{8632ACC0-F1F8-4380-A016-348DDAAD9E89}" type="presOf" srcId="{52F0F0DC-2BA7-41D9-9D6E-8116D40B00DE}" destId="{153B5E25-6B44-462E-BAF0-7E3D59F1FC3D}" srcOrd="0" destOrd="0" presId="urn:microsoft.com/office/officeart/2005/8/layout/radial2"/>
    <dgm:cxn modelId="{7F065893-F218-4E00-A6B2-EDA47B1E4A17}" srcId="{9FEA1974-9E63-4A9B-8E2E-77454B388135}" destId="{A446164F-24E9-42E3-8898-B05CFB71E864}" srcOrd="1" destOrd="0" parTransId="{9D515863-2D63-4489-A815-828774C246DB}" sibTransId="{3D0081C1-AE0F-41EF-BA8F-5FF02B49AAA3}"/>
    <dgm:cxn modelId="{CECE747A-5896-4D0C-B4D3-3B4E17E390E8}" type="presOf" srcId="{9FEA1974-9E63-4A9B-8E2E-77454B388135}" destId="{6486F0C7-B185-4F39-8B2B-806E2F1AA610}" srcOrd="0" destOrd="0" presId="urn:microsoft.com/office/officeart/2005/8/layout/radial2"/>
    <dgm:cxn modelId="{B2A6FB86-EB37-4DA4-9607-F681A7C655DE}" srcId="{ED96F555-213B-4B71-B7D3-36C09118517E}" destId="{250C0DB1-8590-4721-998B-C830E51F0EA8}" srcOrd="1" destOrd="0" parTransId="{F9C7A43A-72E4-401F-9938-6840D60DF9A7}" sibTransId="{53A91BF7-F3BA-4A05-A481-0996D4F5AE65}"/>
    <dgm:cxn modelId="{67275B8D-DEFE-45ED-9D4E-CDAF2C9A82C1}" type="presOf" srcId="{BB7CFD7F-59C0-4BAC-9FBE-01F68E511FA6}" destId="{14E77818-C76F-4CB3-9BA3-E1A8FB5FD723}" srcOrd="0" destOrd="0" presId="urn:microsoft.com/office/officeart/2005/8/layout/radial2"/>
    <dgm:cxn modelId="{0803F035-1980-46BA-9EB5-B46BB1B66A21}" type="presOf" srcId="{2331B78E-CE47-4CB5-8986-8879CF3236C6}" destId="{153B5E25-6B44-462E-BAF0-7E3D59F1FC3D}" srcOrd="0" destOrd="1" presId="urn:microsoft.com/office/officeart/2005/8/layout/radial2"/>
    <dgm:cxn modelId="{0F9B86B9-70E2-4859-807A-C0DF1B8A38B2}" srcId="{ED96F555-213B-4B71-B7D3-36C09118517E}" destId="{9FEA1974-9E63-4A9B-8E2E-77454B388135}" srcOrd="0" destOrd="0" parTransId="{EE38225F-4CCA-4581-BF6E-01308B786007}" sibTransId="{791B18B5-367E-4ABC-AB68-5316F428A0A4}"/>
    <dgm:cxn modelId="{FB38033F-07EA-4BCD-82EC-C3A781B1584E}" type="presOf" srcId="{250C0DB1-8590-4721-998B-C830E51F0EA8}" destId="{906BF62A-6AB0-4B3A-956A-92A3DA28B389}" srcOrd="0" destOrd="0" presId="urn:microsoft.com/office/officeart/2005/8/layout/radial2"/>
    <dgm:cxn modelId="{073412B4-6DFC-4AA9-9FA1-63E8BC1A0083}" type="presOf" srcId="{EE38225F-4CCA-4581-BF6E-01308B786007}" destId="{ABC806F0-419A-4718-B35F-B7D1D112DE2D}" srcOrd="0" destOrd="0" presId="urn:microsoft.com/office/officeart/2005/8/layout/radial2"/>
    <dgm:cxn modelId="{7A9493CD-1491-41A1-9257-ED0907EE17FF}" type="presParOf" srcId="{9491D307-A060-4C41-B399-C7575840E3A5}" destId="{819518F8-966B-4195-A7BA-4EB001E5622D}" srcOrd="0" destOrd="0" presId="urn:microsoft.com/office/officeart/2005/8/layout/radial2"/>
    <dgm:cxn modelId="{F8D1ADD4-18D1-4992-B88B-6891F089CAD0}" type="presParOf" srcId="{819518F8-966B-4195-A7BA-4EB001E5622D}" destId="{19AD2BF8-6B31-481B-BD91-718AA6699B39}" srcOrd="0" destOrd="0" presId="urn:microsoft.com/office/officeart/2005/8/layout/radial2"/>
    <dgm:cxn modelId="{24C72D92-B8D6-48A9-BA0C-515819A06FD1}" type="presParOf" srcId="{19AD2BF8-6B31-481B-BD91-718AA6699B39}" destId="{1AAAA95E-5044-4F89-99AF-CD3F27B68913}" srcOrd="0" destOrd="0" presId="urn:microsoft.com/office/officeart/2005/8/layout/radial2"/>
    <dgm:cxn modelId="{09BE8934-0048-4EA2-8E14-84EB1E461FE3}" type="presParOf" srcId="{19AD2BF8-6B31-481B-BD91-718AA6699B39}" destId="{978C18F1-4753-4B9C-BE1F-0732663AF61F}" srcOrd="1" destOrd="0" presId="urn:microsoft.com/office/officeart/2005/8/layout/radial2"/>
    <dgm:cxn modelId="{B3916865-A6A7-4B8A-BBA4-09018C2F2823}" type="presParOf" srcId="{819518F8-966B-4195-A7BA-4EB001E5622D}" destId="{ABC806F0-419A-4718-B35F-B7D1D112DE2D}" srcOrd="1" destOrd="0" presId="urn:microsoft.com/office/officeart/2005/8/layout/radial2"/>
    <dgm:cxn modelId="{6895164C-DFDD-4871-8462-6AB3009BFF64}" type="presParOf" srcId="{819518F8-966B-4195-A7BA-4EB001E5622D}" destId="{990D9679-188F-4D95-AB13-A116C5DD43B3}" srcOrd="2" destOrd="0" presId="urn:microsoft.com/office/officeart/2005/8/layout/radial2"/>
    <dgm:cxn modelId="{0CB2ABD5-0356-47AC-BDBA-DFBE5C495826}" type="presParOf" srcId="{990D9679-188F-4D95-AB13-A116C5DD43B3}" destId="{6486F0C7-B185-4F39-8B2B-806E2F1AA610}" srcOrd="0" destOrd="0" presId="urn:microsoft.com/office/officeart/2005/8/layout/radial2"/>
    <dgm:cxn modelId="{0B126BF9-5972-45A2-AB65-4CA2E26BA2E1}" type="presParOf" srcId="{990D9679-188F-4D95-AB13-A116C5DD43B3}" destId="{14E77818-C76F-4CB3-9BA3-E1A8FB5FD723}" srcOrd="1" destOrd="0" presId="urn:microsoft.com/office/officeart/2005/8/layout/radial2"/>
    <dgm:cxn modelId="{65159F73-7D78-444B-8DEF-C48A98D9C950}" type="presParOf" srcId="{819518F8-966B-4195-A7BA-4EB001E5622D}" destId="{864606A7-AAAD-4987-A69D-E6BC57EF4CD1}" srcOrd="3" destOrd="0" presId="urn:microsoft.com/office/officeart/2005/8/layout/radial2"/>
    <dgm:cxn modelId="{1F1DA7EC-25C4-48DB-A9C5-0470E14DCD97}" type="presParOf" srcId="{819518F8-966B-4195-A7BA-4EB001E5622D}" destId="{3439F971-A39C-41C7-86CD-C45C0A925B0E}" srcOrd="4" destOrd="0" presId="urn:microsoft.com/office/officeart/2005/8/layout/radial2"/>
    <dgm:cxn modelId="{AA874C10-0FC3-4C04-81A8-A11115A2F628}" type="presParOf" srcId="{3439F971-A39C-41C7-86CD-C45C0A925B0E}" destId="{906BF62A-6AB0-4B3A-956A-92A3DA28B389}" srcOrd="0" destOrd="0" presId="urn:microsoft.com/office/officeart/2005/8/layout/radial2"/>
    <dgm:cxn modelId="{54719B6D-6E13-49ED-AD63-A093523D4FB5}" type="presParOf" srcId="{3439F971-A39C-41C7-86CD-C45C0A925B0E}" destId="{153B5E25-6B44-462E-BAF0-7E3D59F1FC3D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4665471-110E-4D82-86F0-00E19D8E2FC4}">
      <dsp:nvSpPr>
        <dsp:cNvPr id="0" name=""/>
        <dsp:cNvSpPr/>
      </dsp:nvSpPr>
      <dsp:spPr>
        <a:xfrm>
          <a:off x="1983" y="0"/>
          <a:ext cx="2079051" cy="4525963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dirty="0" smtClean="0"/>
            <a:t>雙手肥皂清潔，搓洗</a:t>
          </a:r>
          <a:r>
            <a:rPr lang="en-US" sz="2800" kern="1200" dirty="0" smtClean="0"/>
            <a:t>40~60</a:t>
          </a:r>
          <a:r>
            <a:rPr lang="zh-TW" sz="2800" kern="1200" dirty="0" smtClean="0"/>
            <a:t>秒</a:t>
          </a:r>
          <a:endParaRPr lang="zh-TW" sz="2800" kern="1200" dirty="0"/>
        </a:p>
      </dsp:txBody>
      <dsp:txXfrm>
        <a:off x="1983" y="1810385"/>
        <a:ext cx="2079051" cy="1810385"/>
      </dsp:txXfrm>
    </dsp:sp>
    <dsp:sp modelId="{27D6B64D-758C-4070-AC08-CB29838F9176}">
      <dsp:nvSpPr>
        <dsp:cNvPr id="0" name=""/>
        <dsp:cNvSpPr/>
      </dsp:nvSpPr>
      <dsp:spPr>
        <a:xfrm>
          <a:off x="287936" y="271557"/>
          <a:ext cx="1507145" cy="1507145"/>
        </a:xfrm>
        <a:prstGeom prst="ellipse">
          <a:avLst/>
        </a:prstGeom>
        <a:solidFill>
          <a:schemeClr val="accent5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954DAAF-6A7F-4B7A-A51D-1FEEEFAD8F8E}">
      <dsp:nvSpPr>
        <dsp:cNvPr id="0" name=""/>
        <dsp:cNvSpPr/>
      </dsp:nvSpPr>
      <dsp:spPr>
        <a:xfrm>
          <a:off x="2143406" y="0"/>
          <a:ext cx="2079051" cy="4525963"/>
        </a:xfrm>
        <a:prstGeom prst="roundRect">
          <a:avLst>
            <a:gd name="adj" fmla="val 10000"/>
          </a:avLst>
        </a:prstGeom>
        <a:solidFill>
          <a:schemeClr val="accent5">
            <a:hueOff val="-3311292"/>
            <a:satOff val="13270"/>
            <a:lumOff val="287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dirty="0" smtClean="0"/>
            <a:t>口罩要遮住口鼻、蓋住下巴  </a:t>
          </a:r>
          <a:endParaRPr lang="zh-TW" sz="2800" kern="1200" dirty="0"/>
        </a:p>
      </dsp:txBody>
      <dsp:txXfrm>
        <a:off x="2143406" y="1810385"/>
        <a:ext cx="2079051" cy="1810385"/>
      </dsp:txXfrm>
    </dsp:sp>
    <dsp:sp modelId="{8515C3A6-B5FC-4BC1-BD92-6E9924F43E2C}">
      <dsp:nvSpPr>
        <dsp:cNvPr id="0" name=""/>
        <dsp:cNvSpPr/>
      </dsp:nvSpPr>
      <dsp:spPr>
        <a:xfrm>
          <a:off x="2429359" y="271557"/>
          <a:ext cx="1507145" cy="1507145"/>
        </a:xfrm>
        <a:prstGeom prst="ellipse">
          <a:avLst/>
        </a:prstGeom>
        <a:solidFill>
          <a:schemeClr val="accent5">
            <a:tint val="50000"/>
            <a:hueOff val="-3560789"/>
            <a:satOff val="15872"/>
            <a:lumOff val="140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7D53A52-C7BF-45FF-A6F5-FA559D2DE458}">
      <dsp:nvSpPr>
        <dsp:cNvPr id="0" name=""/>
        <dsp:cNvSpPr/>
      </dsp:nvSpPr>
      <dsp:spPr>
        <a:xfrm>
          <a:off x="4284829" y="0"/>
          <a:ext cx="2079051" cy="4525963"/>
        </a:xfrm>
        <a:prstGeom prst="roundRect">
          <a:avLst>
            <a:gd name="adj" fmla="val 10000"/>
          </a:avLst>
        </a:prstGeom>
        <a:solidFill>
          <a:schemeClr val="accent5">
            <a:hueOff val="-6622584"/>
            <a:satOff val="26541"/>
            <a:lumOff val="575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dirty="0" smtClean="0"/>
            <a:t>噴</a:t>
          </a:r>
          <a:r>
            <a:rPr lang="en-US" sz="2800" kern="1200" dirty="0" smtClean="0"/>
            <a:t>75%</a:t>
          </a:r>
          <a:r>
            <a:rPr lang="zh-TW" sz="2800" kern="1200" dirty="0" smtClean="0"/>
            <a:t>酒精搓洗雙手</a:t>
          </a:r>
          <a:r>
            <a:rPr lang="en-US" sz="2800" kern="1200" dirty="0" smtClean="0"/>
            <a:t>20-30</a:t>
          </a:r>
          <a:r>
            <a:rPr lang="zh-TW" sz="2800" kern="1200" dirty="0" smtClean="0"/>
            <a:t>秒</a:t>
          </a:r>
          <a:endParaRPr lang="zh-TW" sz="2800" kern="1200" dirty="0"/>
        </a:p>
      </dsp:txBody>
      <dsp:txXfrm>
        <a:off x="4284829" y="1810385"/>
        <a:ext cx="2079051" cy="1810385"/>
      </dsp:txXfrm>
    </dsp:sp>
    <dsp:sp modelId="{43E44419-933C-4E66-B502-9547937DCEEA}">
      <dsp:nvSpPr>
        <dsp:cNvPr id="0" name=""/>
        <dsp:cNvSpPr/>
      </dsp:nvSpPr>
      <dsp:spPr>
        <a:xfrm>
          <a:off x="4570782" y="271557"/>
          <a:ext cx="1507145" cy="1507145"/>
        </a:xfrm>
        <a:prstGeom prst="ellipse">
          <a:avLst/>
        </a:prstGeom>
        <a:solidFill>
          <a:schemeClr val="accent5">
            <a:tint val="50000"/>
            <a:hueOff val="-7121577"/>
            <a:satOff val="31745"/>
            <a:lumOff val="280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31C6ECC-A0F8-4F07-AB86-DB756B654ADF}">
      <dsp:nvSpPr>
        <dsp:cNvPr id="0" name=""/>
        <dsp:cNvSpPr/>
      </dsp:nvSpPr>
      <dsp:spPr>
        <a:xfrm>
          <a:off x="6426252" y="0"/>
          <a:ext cx="2079051" cy="4525963"/>
        </a:xfrm>
        <a:prstGeom prst="roundRect">
          <a:avLst>
            <a:gd name="adj" fmla="val 10000"/>
          </a:avLst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dirty="0" smtClean="0"/>
            <a:t>有發燒、呼吸道症狀速就醫</a:t>
          </a:r>
          <a:endParaRPr lang="zh-TW" sz="2800" kern="1200" dirty="0"/>
        </a:p>
      </dsp:txBody>
      <dsp:txXfrm>
        <a:off x="6426252" y="1810385"/>
        <a:ext cx="2079051" cy="1810385"/>
      </dsp:txXfrm>
    </dsp:sp>
    <dsp:sp modelId="{F193B7AE-6647-42B2-B52F-A0B0CAD24A83}">
      <dsp:nvSpPr>
        <dsp:cNvPr id="0" name=""/>
        <dsp:cNvSpPr/>
      </dsp:nvSpPr>
      <dsp:spPr>
        <a:xfrm>
          <a:off x="6712205" y="271557"/>
          <a:ext cx="1507145" cy="1507145"/>
        </a:xfrm>
        <a:prstGeom prst="ellipse">
          <a:avLst/>
        </a:prstGeom>
        <a:solidFill>
          <a:schemeClr val="accent5">
            <a:tint val="50000"/>
            <a:hueOff val="-10682366"/>
            <a:satOff val="47617"/>
            <a:lumOff val="4207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5C46541-4351-4C4E-9285-7DE6BD472F6D}">
      <dsp:nvSpPr>
        <dsp:cNvPr id="0" name=""/>
        <dsp:cNvSpPr/>
      </dsp:nvSpPr>
      <dsp:spPr>
        <a:xfrm>
          <a:off x="340291" y="3628998"/>
          <a:ext cx="7826704" cy="678894"/>
        </a:xfrm>
        <a:prstGeom prst="leftRightArrow">
          <a:avLst/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C482DC0-5E54-4E74-AA23-7E3509FFC573}">
      <dsp:nvSpPr>
        <dsp:cNvPr id="0" name=""/>
        <dsp:cNvSpPr/>
      </dsp:nvSpPr>
      <dsp:spPr>
        <a:xfrm>
          <a:off x="5925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7CE5E8F-9464-4AAD-82F0-CFB780CC3B69}">
      <dsp:nvSpPr>
        <dsp:cNvPr id="0" name=""/>
        <dsp:cNvSpPr/>
      </dsp:nvSpPr>
      <dsp:spPr>
        <a:xfrm>
          <a:off x="2490729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dirty="0" smtClean="0"/>
            <a:t>大約</a:t>
          </a:r>
          <a:r>
            <a:rPr lang="en-US" sz="2500" kern="1200" dirty="0" smtClean="0"/>
            <a:t>3</a:t>
          </a:r>
          <a:r>
            <a:rPr lang="zh-TW" sz="2500" kern="1200" dirty="0" smtClean="0"/>
            <a:t>個步伐</a:t>
          </a:r>
          <a:endParaRPr lang="zh-TW" sz="2500" kern="1200" dirty="0"/>
        </a:p>
      </dsp:txBody>
      <dsp:txXfrm>
        <a:off x="2530540" y="1659838"/>
        <a:ext cx="1279639" cy="1335100"/>
      </dsp:txXfrm>
    </dsp:sp>
    <dsp:sp modelId="{7EDFE003-A585-4F95-8C04-669D6815F663}">
      <dsp:nvSpPr>
        <dsp:cNvPr id="0" name=""/>
        <dsp:cNvSpPr/>
      </dsp:nvSpPr>
      <dsp:spPr>
        <a:xfrm>
          <a:off x="5925" y="817031"/>
          <a:ext cx="2866518" cy="418227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smtClean="0"/>
            <a:t>室外至公尺少</a:t>
          </a:r>
          <a:r>
            <a:rPr lang="en-US" sz="1800" kern="1200" smtClean="0"/>
            <a:t>1</a:t>
          </a:r>
          <a:endParaRPr lang="zh-TW" sz="1800" kern="1200"/>
        </a:p>
      </dsp:txBody>
      <dsp:txXfrm>
        <a:off x="5925" y="817031"/>
        <a:ext cx="2866518" cy="418227"/>
      </dsp:txXfrm>
    </dsp:sp>
    <dsp:sp modelId="{E95F3E62-6308-49A9-96C8-AFA19E68CB26}">
      <dsp:nvSpPr>
        <dsp:cNvPr id="0" name=""/>
        <dsp:cNvSpPr/>
      </dsp:nvSpPr>
      <dsp:spPr>
        <a:xfrm>
          <a:off x="4379609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13D9A13-5A80-427B-AB69-1A4ACE563FDC}">
      <dsp:nvSpPr>
        <dsp:cNvPr id="0" name=""/>
        <dsp:cNvSpPr/>
      </dsp:nvSpPr>
      <dsp:spPr>
        <a:xfrm>
          <a:off x="6864412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4681519"/>
              <a:satOff val="-5839"/>
              <a:lumOff val="137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dirty="0" smtClean="0"/>
            <a:t>大約手臂的兩倍長</a:t>
          </a:r>
          <a:endParaRPr lang="zh-TW" sz="2500" kern="1200" dirty="0"/>
        </a:p>
      </dsp:txBody>
      <dsp:txXfrm>
        <a:off x="6904223" y="1659838"/>
        <a:ext cx="1279639" cy="1335100"/>
      </dsp:txXfrm>
    </dsp:sp>
    <dsp:sp modelId="{589B8B3C-8A51-4787-94FD-1ADDF2A96054}">
      <dsp:nvSpPr>
        <dsp:cNvPr id="0" name=""/>
        <dsp:cNvSpPr/>
      </dsp:nvSpPr>
      <dsp:spPr>
        <a:xfrm>
          <a:off x="4379609" y="817031"/>
          <a:ext cx="2866518" cy="418227"/>
        </a:xfrm>
        <a:prstGeom prst="rect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smtClean="0"/>
            <a:t>室內至少</a:t>
          </a:r>
          <a:r>
            <a:rPr lang="en-US" sz="1800" kern="1200" smtClean="0"/>
            <a:t>1.5</a:t>
          </a:r>
          <a:r>
            <a:rPr lang="zh-TW" sz="1800" kern="1200" smtClean="0"/>
            <a:t>公尺</a:t>
          </a:r>
          <a:endParaRPr lang="zh-TW" sz="1800" kern="1200"/>
        </a:p>
      </dsp:txBody>
      <dsp:txXfrm>
        <a:off x="4379609" y="817031"/>
        <a:ext cx="2866518" cy="41822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64606A7-AAAD-4987-A69D-E6BC57EF4CD1}">
      <dsp:nvSpPr>
        <dsp:cNvPr id="0" name=""/>
        <dsp:cNvSpPr/>
      </dsp:nvSpPr>
      <dsp:spPr>
        <a:xfrm rot="1759101">
          <a:off x="2716963" y="3007677"/>
          <a:ext cx="887745" cy="62138"/>
        </a:xfrm>
        <a:custGeom>
          <a:avLst/>
          <a:gdLst/>
          <a:ahLst/>
          <a:cxnLst/>
          <a:rect l="0" t="0" r="0" b="0"/>
          <a:pathLst>
            <a:path>
              <a:moveTo>
                <a:pt x="0" y="31069"/>
              </a:moveTo>
              <a:lnTo>
                <a:pt x="887745" y="31069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BC806F0-419A-4718-B35F-B7D1D112DE2D}">
      <dsp:nvSpPr>
        <dsp:cNvPr id="0" name=""/>
        <dsp:cNvSpPr/>
      </dsp:nvSpPr>
      <dsp:spPr>
        <a:xfrm rot="19840899">
          <a:off x="2716963" y="1456146"/>
          <a:ext cx="887745" cy="62138"/>
        </a:xfrm>
        <a:custGeom>
          <a:avLst/>
          <a:gdLst/>
          <a:ahLst/>
          <a:cxnLst/>
          <a:rect l="0" t="0" r="0" b="0"/>
          <a:pathLst>
            <a:path>
              <a:moveTo>
                <a:pt x="0" y="31069"/>
              </a:moveTo>
              <a:lnTo>
                <a:pt x="887745" y="31069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78C18F1-4753-4B9C-BE1F-0732663AF61F}">
      <dsp:nvSpPr>
        <dsp:cNvPr id="0" name=""/>
        <dsp:cNvSpPr/>
      </dsp:nvSpPr>
      <dsp:spPr>
        <a:xfrm>
          <a:off x="370377" y="820701"/>
          <a:ext cx="2840980" cy="2840980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486F0C7-B185-4F39-8B2B-806E2F1AA610}">
      <dsp:nvSpPr>
        <dsp:cNvPr id="0" name=""/>
        <dsp:cNvSpPr/>
      </dsp:nvSpPr>
      <dsp:spPr>
        <a:xfrm>
          <a:off x="3438686" y="238"/>
          <a:ext cx="1704588" cy="1704588"/>
        </a:xfrm>
        <a:prstGeom prst="ellipse">
          <a:avLst/>
        </a:prstGeom>
        <a:solidFill>
          <a:schemeClr val="accent5">
            <a:hueOff val="-4966938"/>
            <a:satOff val="19906"/>
            <a:lumOff val="431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000" kern="1200" dirty="0" smtClean="0"/>
            <a:t>衛福部疾管署</a:t>
          </a:r>
          <a:endParaRPr lang="zh-TW" sz="3000" kern="1200" dirty="0"/>
        </a:p>
      </dsp:txBody>
      <dsp:txXfrm>
        <a:off x="3688317" y="249869"/>
        <a:ext cx="1205326" cy="1205326"/>
      </dsp:txXfrm>
    </dsp:sp>
    <dsp:sp modelId="{14E77818-C76F-4CB3-9BA3-E1A8FB5FD723}">
      <dsp:nvSpPr>
        <dsp:cNvPr id="0" name=""/>
        <dsp:cNvSpPr/>
      </dsp:nvSpPr>
      <dsp:spPr>
        <a:xfrm>
          <a:off x="5313733" y="238"/>
          <a:ext cx="2556882" cy="17045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掌握最新疫情</a:t>
          </a:r>
          <a:endParaRPr lang="zh-TW" sz="2700" kern="1200" dirty="0"/>
        </a:p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了解防疫議題</a:t>
          </a:r>
          <a:endParaRPr lang="zh-TW" sz="2700" kern="1200" dirty="0"/>
        </a:p>
      </dsp:txBody>
      <dsp:txXfrm>
        <a:off x="5313733" y="238"/>
        <a:ext cx="2556882" cy="1704588"/>
      </dsp:txXfrm>
    </dsp:sp>
    <dsp:sp modelId="{906BF62A-6AB0-4B3A-956A-92A3DA28B389}">
      <dsp:nvSpPr>
        <dsp:cNvPr id="0" name=""/>
        <dsp:cNvSpPr/>
      </dsp:nvSpPr>
      <dsp:spPr>
        <a:xfrm>
          <a:off x="3438686" y="2821136"/>
          <a:ext cx="1704588" cy="1704588"/>
        </a:xfrm>
        <a:prstGeom prst="ellipse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000" kern="1200" smtClean="0"/>
            <a:t>防疫小測驗</a:t>
          </a:r>
          <a:endParaRPr lang="zh-TW" sz="3000" kern="1200"/>
        </a:p>
      </dsp:txBody>
      <dsp:txXfrm>
        <a:off x="3688317" y="3070767"/>
        <a:ext cx="1205326" cy="1205326"/>
      </dsp:txXfrm>
    </dsp:sp>
    <dsp:sp modelId="{153B5E25-6B44-462E-BAF0-7E3D59F1FC3D}">
      <dsp:nvSpPr>
        <dsp:cNvPr id="0" name=""/>
        <dsp:cNvSpPr/>
      </dsp:nvSpPr>
      <dsp:spPr>
        <a:xfrm>
          <a:off x="5313733" y="2821136"/>
          <a:ext cx="2556882" cy="17045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你的防疫觀念正確嗎？</a:t>
          </a:r>
          <a:endParaRPr lang="zh-TW" sz="2700" kern="1200" dirty="0"/>
        </a:p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擊敗新冠病毒，健康久久！</a:t>
          </a:r>
          <a:endParaRPr lang="zh-TW" sz="2700" kern="1200" dirty="0"/>
        </a:p>
      </dsp:txBody>
      <dsp:txXfrm>
        <a:off x="5313733" y="2821136"/>
        <a:ext cx="2556882" cy="170458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TitledPictureBlocks">
  <dgm:title val=""/>
  <dgm:desc val=""/>
  <dgm:catLst>
    <dgm:cat type="picture" pri="10000"/>
    <dgm:cat type="pictureconvert" pri="10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  <dgm:cxn modelId="90" srcId="0" destId="40" srcOrd="3" destOrd="0"/>
        <dgm:cxn modelId="42" srcId="40" destId="41" srcOrd="0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off" val="ctr"/>
          <dgm:param type="grDir" val="tL"/>
        </dgm:alg>
      </dgm:if>
      <dgm:else name="Name2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op="equ"/>
      <dgm:constr type="primFontSz" for="des" forName="ChildText" op="equ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787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ParentText" refType="w" fact="0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"/>
              <dgm:constr type="t" for="ch" forName="Image" refType="h" fact="0.1661"/>
              <dgm:constr type="w" for="ch" forName="Image" refType="w" fact="0.7457"/>
              <dgm:constr type="h" for="ch" forName="Image" refType="h" fact="0.8711"/>
              <dgm:constr type="l" for="ch" forName="ChildText" refType="w" fact="0.6464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if>
          <dgm:else name="Name5">
            <dgm:constrLst>
              <dgm:constr type="l" for="ch" forName="ParentText" refType="w" fact="0.26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.26"/>
              <dgm:constr type="t" for="ch" forName="Image" refType="h" fact="0.1661"/>
              <dgm:constr type="w" for="ch" forName="Image" refType="w" fact="0.7446"/>
              <dgm:constr type="h" for="ch" forName="Image" refType="h" fact="0.8711"/>
              <dgm:constr type="l" for="ch" forName="ChildText" refType="w" fact="0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else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ect" r:blip="" zOrderOff="10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ChildText" styleLbl="fgAcc1">
          <dgm:varLst>
            <dgm:chMax val="0"/>
            <dgm:chPref val="0"/>
            <dgm:bulletEnabled val="1"/>
          </dgm:varLst>
          <dgm:choose name="Name6">
            <dgm:if name="Name7" axis="des" ptType="node" func="cnt" op="equ" val="1">
              <dgm:alg type="tx">
                <dgm:param type="stBulletLvl" val="2"/>
                <dgm:param type="txAnchorVertCh" val="mid"/>
                <dgm:param type="parTxLTRAlign" val="l"/>
              </dgm:alg>
            </dgm:if>
            <dgm:else name="Name8">
              <dgm:alg type="tx">
                <dgm:param type="stBulletLvl" val="1"/>
                <dgm:param type="txAnchorVertCh" val="mid"/>
              </dgm:alg>
            </dgm:else>
          </dgm:choose>
          <dgm:choose name="Name9">
            <dgm:if name="Name10" axis="ch" ptType="node" func="cnt" op="gte" val="1"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</dgm:if>
            <dgm:else name="Name11"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080120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bg>
      <p:bgPr>
        <a:gradFill>
          <a:gsLst>
            <a:gs pos="0">
              <a:srgbClr val="FF0000"/>
            </a:gs>
            <a:gs pos="24000">
              <a:schemeClr val="accent6"/>
            </a:gs>
            <a:gs pos="46000">
              <a:srgbClr val="FFFF00"/>
            </a:gs>
            <a:gs pos="48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0000"/>
            </a:gs>
            <a:gs pos="18000">
              <a:schemeClr val="accent6"/>
            </a:gs>
            <a:gs pos="81650">
              <a:srgbClr val="A28DBB"/>
            </a:gs>
            <a:gs pos="52000">
              <a:schemeClr val="accent3"/>
            </a:gs>
            <a:gs pos="34000">
              <a:srgbClr val="FFFF00"/>
            </a:gs>
            <a:gs pos="100000">
              <a:schemeClr val="bg1"/>
            </a:gs>
            <a:gs pos="89000">
              <a:schemeClr val="accent4"/>
            </a:gs>
            <a:gs pos="69000">
              <a:schemeClr val="accent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C000"/>
          </a:solidFill>
          <a:latin typeface="文鼎甜妞體P" panose="020B0602010101010101" pitchFamily="34" charset="-120"/>
          <a:ea typeface="文鼎甜妞體P" panose="020B0602010101010101" pitchFamily="34" charset="-120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diagramLayout" Target="../diagrams/layout1.xml"/><Relationship Id="rId7" Type="http://schemas.openxmlformats.org/officeDocument/2006/relationships/image" Target="../media/image2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10" Type="http://schemas.openxmlformats.org/officeDocument/2006/relationships/image" Target="../media/image5.png"/><Relationship Id="rId4" Type="http://schemas.openxmlformats.org/officeDocument/2006/relationships/diagramQuickStyle" Target="../diagrams/quickStyle1.xml"/><Relationship Id="rId9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37653">
              <a:schemeClr val="accent6"/>
            </a:gs>
            <a:gs pos="10092">
              <a:srgbClr val="FF0000"/>
            </a:gs>
            <a:gs pos="90000">
              <a:schemeClr val="accent1">
                <a:lumMod val="20000"/>
                <a:lumOff val="80000"/>
              </a:schemeClr>
            </a:gs>
            <a:gs pos="67000">
              <a:srgbClr val="FFFF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latin typeface="+mj-ea"/>
              </a:rPr>
              <a:t>防疫大作戰</a:t>
            </a:r>
            <a:endParaRPr lang="zh-TW" altLang="en-US" sz="4800" dirty="0">
              <a:latin typeface="+mj-ea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47664" y="980728"/>
            <a:ext cx="6400800" cy="1632384"/>
          </a:xfrm>
        </p:spPr>
        <p:txBody>
          <a:bodyPr>
            <a:normAutofit/>
          </a:bodyPr>
          <a:lstStyle/>
          <a:p>
            <a:endParaRPr lang="zh-TW" altLang="en-US" dirty="0">
              <a:solidFill>
                <a:schemeClr val="tx1"/>
              </a:solidFill>
            </a:endParaRPr>
          </a:p>
          <a:p>
            <a:r>
              <a:rPr lang="zh-TW" altLang="en-US" sz="3200" dirty="0" smtClean="0">
                <a:solidFill>
                  <a:schemeClr val="tx1"/>
                </a:solidFill>
              </a:rPr>
              <a:t>打擊</a:t>
            </a:r>
            <a:r>
              <a:rPr lang="zh-TW" altLang="en-US" sz="3200" dirty="0">
                <a:solidFill>
                  <a:schemeClr val="tx1"/>
                </a:solidFill>
              </a:rPr>
              <a:t>新冠病毒，守護健康你我有責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6646" y="2904450"/>
            <a:ext cx="5102836" cy="39334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0000"/>
            </a:gs>
            <a:gs pos="24000">
              <a:schemeClr val="accent6"/>
            </a:gs>
            <a:gs pos="64000">
              <a:srgbClr val="FFFF00"/>
            </a:gs>
            <a:gs pos="93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防疫須知</a:t>
            </a:r>
            <a:endParaRPr lang="zh-TW" altLang="en-US" dirty="0"/>
          </a:p>
        </p:txBody>
      </p:sp>
      <p:graphicFrame>
        <p:nvGraphicFramePr>
          <p:cNvPr id="5" name="內容版面配置區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46850201"/>
              </p:ext>
            </p:extLst>
          </p:nvPr>
        </p:nvGraphicFramePr>
        <p:xfrm>
          <a:off x="457200" y="1600200"/>
          <a:ext cx="8507288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6" name="圖片 5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1844824"/>
            <a:ext cx="1544195" cy="1544195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1800" y="1844824"/>
            <a:ext cx="1584176" cy="1544195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8024" y="1844824"/>
            <a:ext cx="1581441" cy="1544195"/>
          </a:xfrm>
          <a:prstGeom prst="rect">
            <a:avLst/>
          </a:prstGeom>
        </p:spPr>
      </p:pic>
      <p:pic>
        <p:nvPicPr>
          <p:cNvPr id="9" name="圖片 8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72850" y="1844824"/>
            <a:ext cx="1512168" cy="15441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0000"/>
            </a:gs>
            <a:gs pos="24000">
              <a:schemeClr val="accent6"/>
            </a:gs>
            <a:gs pos="66000">
              <a:srgbClr val="FFFF00"/>
            </a:gs>
            <a:gs pos="96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保持社交距離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97241367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0000"/>
            </a:gs>
            <a:gs pos="38000">
              <a:schemeClr val="accent6"/>
            </a:gs>
            <a:gs pos="61000">
              <a:srgbClr val="FFFF00"/>
            </a:gs>
            <a:gs pos="93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相關連結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54992462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1338</TotalTime>
  <Words>111</Words>
  <Application>Microsoft Office PowerPoint</Application>
  <PresentationFormat>如螢幕大小 (4:3)</PresentationFormat>
  <Paragraphs>20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文鼎甜妞體P</vt:lpstr>
      <vt:lpstr>新細明體</vt:lpstr>
      <vt:lpstr>Arial</vt:lpstr>
      <vt:lpstr>Calibri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52</cp:revision>
  <dcterms:created xsi:type="dcterms:W3CDTF">2014-02-08T16:25:00Z</dcterms:created>
  <dcterms:modified xsi:type="dcterms:W3CDTF">2022-11-28T06:57:24Z</dcterms:modified>
</cp:coreProperties>
</file>