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48E9C4-1EF8-4B40-95D4-E7E90FF4C331}" type="doc">
      <dgm:prSet loTypeId="urn:microsoft.com/office/officeart/2005/8/layout/hList7" loCatId="list" qsTypeId="urn:microsoft.com/office/officeart/2005/8/quickstyle/simple5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1B0B0C33-9FED-491B-BA79-2397CA8CD2B7}">
      <dgm:prSet/>
      <dgm:spPr/>
      <dgm:t>
        <a:bodyPr/>
        <a:lstStyle/>
        <a:p>
          <a:pPr rtl="0"/>
          <a:r>
            <a:rPr lang="zh-TW" smtClean="0"/>
            <a:t>雙手肥皂清潔，搓洗</a:t>
          </a:r>
          <a:r>
            <a:rPr lang="en-US" smtClean="0"/>
            <a:t>40~60</a:t>
          </a:r>
          <a:r>
            <a:rPr lang="zh-TW" smtClean="0"/>
            <a:t>秒</a:t>
          </a:r>
          <a:endParaRPr lang="zh-TW"/>
        </a:p>
      </dgm:t>
    </dgm:pt>
    <dgm:pt modelId="{A8AFCACC-8514-44C0-95C8-F36D4E741A84}" type="parTrans" cxnId="{137B128E-CBA2-499A-8417-E8F87AB7659D}">
      <dgm:prSet/>
      <dgm:spPr/>
      <dgm:t>
        <a:bodyPr/>
        <a:lstStyle/>
        <a:p>
          <a:endParaRPr lang="zh-TW" altLang="en-US"/>
        </a:p>
      </dgm:t>
    </dgm:pt>
    <dgm:pt modelId="{63DFBD4C-9205-4933-A6E9-37297336ACD1}" type="sibTrans" cxnId="{137B128E-CBA2-499A-8417-E8F87AB7659D}">
      <dgm:prSet/>
      <dgm:spPr/>
      <dgm:t>
        <a:bodyPr/>
        <a:lstStyle/>
        <a:p>
          <a:endParaRPr lang="zh-TW" altLang="en-US"/>
        </a:p>
      </dgm:t>
    </dgm:pt>
    <dgm:pt modelId="{7372A18C-9BBF-48F9-8F9C-BFAC57B40D0C}">
      <dgm:prSet/>
      <dgm:spPr/>
      <dgm:t>
        <a:bodyPr/>
        <a:lstStyle/>
        <a:p>
          <a:pPr rtl="0"/>
          <a:r>
            <a:rPr lang="zh-TW" smtClean="0"/>
            <a:t>口罩要遮住口鼻、蓋住下巴  </a:t>
          </a:r>
          <a:endParaRPr lang="zh-TW"/>
        </a:p>
      </dgm:t>
    </dgm:pt>
    <dgm:pt modelId="{F924A2E0-92B5-404B-BDC5-25A05A8C23D6}" type="parTrans" cxnId="{DCD1D1AD-5CEB-49E0-A425-577D7B332B59}">
      <dgm:prSet/>
      <dgm:spPr/>
      <dgm:t>
        <a:bodyPr/>
        <a:lstStyle/>
        <a:p>
          <a:endParaRPr lang="zh-TW" altLang="en-US"/>
        </a:p>
      </dgm:t>
    </dgm:pt>
    <dgm:pt modelId="{AEF4BF58-1823-4928-B1B0-962D26D11306}" type="sibTrans" cxnId="{DCD1D1AD-5CEB-49E0-A425-577D7B332B59}">
      <dgm:prSet/>
      <dgm:spPr/>
      <dgm:t>
        <a:bodyPr/>
        <a:lstStyle/>
        <a:p>
          <a:endParaRPr lang="zh-TW" altLang="en-US"/>
        </a:p>
      </dgm:t>
    </dgm:pt>
    <dgm:pt modelId="{AEB8D7BD-BAFD-4BFA-9860-A9C71D3E3274}">
      <dgm:prSet/>
      <dgm:spPr/>
      <dgm:t>
        <a:bodyPr/>
        <a:lstStyle/>
        <a:p>
          <a:pPr rtl="0"/>
          <a:r>
            <a:rPr lang="zh-TW" smtClean="0"/>
            <a:t>噴</a:t>
          </a:r>
          <a:r>
            <a:rPr lang="en-US" smtClean="0"/>
            <a:t>75%</a:t>
          </a:r>
          <a:r>
            <a:rPr lang="zh-TW" smtClean="0"/>
            <a:t>酒精搓洗雙手</a:t>
          </a:r>
          <a:r>
            <a:rPr lang="en-US" smtClean="0"/>
            <a:t>20-30</a:t>
          </a:r>
          <a:r>
            <a:rPr lang="zh-TW" smtClean="0"/>
            <a:t>秒</a:t>
          </a:r>
          <a:endParaRPr lang="zh-TW"/>
        </a:p>
      </dgm:t>
    </dgm:pt>
    <dgm:pt modelId="{2B1C7308-C179-42F1-A71F-1EBA1F0DFE61}" type="parTrans" cxnId="{E8377F08-F349-491A-8E1B-802583367A59}">
      <dgm:prSet/>
      <dgm:spPr/>
      <dgm:t>
        <a:bodyPr/>
        <a:lstStyle/>
        <a:p>
          <a:endParaRPr lang="zh-TW" altLang="en-US"/>
        </a:p>
      </dgm:t>
    </dgm:pt>
    <dgm:pt modelId="{7D2B6FF4-581C-4852-BE0C-23C09DBEF874}" type="sibTrans" cxnId="{E8377F08-F349-491A-8E1B-802583367A59}">
      <dgm:prSet/>
      <dgm:spPr/>
      <dgm:t>
        <a:bodyPr/>
        <a:lstStyle/>
        <a:p>
          <a:endParaRPr lang="zh-TW" altLang="en-US"/>
        </a:p>
      </dgm:t>
    </dgm:pt>
    <dgm:pt modelId="{919D8824-8637-45BF-A5C7-8A92D710EEAD}">
      <dgm:prSet/>
      <dgm:spPr/>
      <dgm:t>
        <a:bodyPr/>
        <a:lstStyle/>
        <a:p>
          <a:pPr rtl="0"/>
          <a:r>
            <a:rPr lang="zh-TW" smtClean="0"/>
            <a:t>有發燒、呼吸道症狀速就醫</a:t>
          </a:r>
          <a:endParaRPr lang="zh-TW"/>
        </a:p>
      </dgm:t>
    </dgm:pt>
    <dgm:pt modelId="{FD0D1F1A-1EF8-464A-8F6E-21ED975F3937}" type="parTrans" cxnId="{66C75050-CEB5-41C0-B3E9-D73908025D9C}">
      <dgm:prSet/>
      <dgm:spPr/>
      <dgm:t>
        <a:bodyPr/>
        <a:lstStyle/>
        <a:p>
          <a:endParaRPr lang="zh-TW" altLang="en-US"/>
        </a:p>
      </dgm:t>
    </dgm:pt>
    <dgm:pt modelId="{D566F4D6-062F-4012-AED6-826DF0FDB5F5}" type="sibTrans" cxnId="{66C75050-CEB5-41C0-B3E9-D73908025D9C}">
      <dgm:prSet/>
      <dgm:spPr/>
      <dgm:t>
        <a:bodyPr/>
        <a:lstStyle/>
        <a:p>
          <a:endParaRPr lang="zh-TW" altLang="en-US"/>
        </a:p>
      </dgm:t>
    </dgm:pt>
    <dgm:pt modelId="{D1AD3BBC-5CC8-4D45-992E-F356E1E01C0A}" type="pres">
      <dgm:prSet presAssocID="{5648E9C4-1EF8-4B40-95D4-E7E90FF4C331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11BCB7A8-2CA1-418C-83E8-FAF5A3EC5621}" type="pres">
      <dgm:prSet presAssocID="{5648E9C4-1EF8-4B40-95D4-E7E90FF4C331}" presName="fgShape" presStyleLbl="fgShp" presStyleIdx="0" presStyleCnt="1"/>
      <dgm:spPr/>
    </dgm:pt>
    <dgm:pt modelId="{6F681FA8-4ECD-4E35-AF76-19EB9A78BFF1}" type="pres">
      <dgm:prSet presAssocID="{5648E9C4-1EF8-4B40-95D4-E7E90FF4C331}" presName="linComp" presStyleCnt="0"/>
      <dgm:spPr/>
    </dgm:pt>
    <dgm:pt modelId="{5E117E08-B8DB-453C-BAB7-625FA84EC1C1}" type="pres">
      <dgm:prSet presAssocID="{1B0B0C33-9FED-491B-BA79-2397CA8CD2B7}" presName="compNode" presStyleCnt="0"/>
      <dgm:spPr/>
    </dgm:pt>
    <dgm:pt modelId="{6809F7F3-D58F-4EB7-A90F-EE04B75DDE2A}" type="pres">
      <dgm:prSet presAssocID="{1B0B0C33-9FED-491B-BA79-2397CA8CD2B7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0E9D194E-3074-496F-8874-E4CC3430DAF2}" type="pres">
      <dgm:prSet presAssocID="{1B0B0C33-9FED-491B-BA79-2397CA8CD2B7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0C927FA-5A5D-48D2-9188-DB95008125C4}" type="pres">
      <dgm:prSet presAssocID="{1B0B0C33-9FED-491B-BA79-2397CA8CD2B7}" presName="invisiNode" presStyleLbl="node1" presStyleIdx="0" presStyleCnt="4"/>
      <dgm:spPr/>
    </dgm:pt>
    <dgm:pt modelId="{BC5D7C49-D04D-4116-99BA-63C79A8296DE}" type="pres">
      <dgm:prSet presAssocID="{1B0B0C33-9FED-491B-BA79-2397CA8CD2B7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417BDD2-FAAE-4275-8139-95DB3F76D788}" type="pres">
      <dgm:prSet presAssocID="{63DFBD4C-9205-4933-A6E9-37297336ACD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94C9873-2B61-4D72-9137-4874F98FA438}" type="pres">
      <dgm:prSet presAssocID="{7372A18C-9BBF-48F9-8F9C-BFAC57B40D0C}" presName="compNode" presStyleCnt="0"/>
      <dgm:spPr/>
    </dgm:pt>
    <dgm:pt modelId="{A56C4CB3-1931-4DCF-817D-ED173DAFFD81}" type="pres">
      <dgm:prSet presAssocID="{7372A18C-9BBF-48F9-8F9C-BFAC57B40D0C}" presName="bkgdShape" presStyleLbl="node1" presStyleIdx="1" presStyleCnt="4"/>
      <dgm:spPr/>
      <dgm:t>
        <a:bodyPr/>
        <a:lstStyle/>
        <a:p>
          <a:endParaRPr lang="zh-TW" altLang="en-US"/>
        </a:p>
      </dgm:t>
    </dgm:pt>
    <dgm:pt modelId="{717E9F03-2D94-43C8-9829-13DB864BCB0B}" type="pres">
      <dgm:prSet presAssocID="{7372A18C-9BBF-48F9-8F9C-BFAC57B40D0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FC7DCED-F8F7-4845-86A5-0FF5D8986F3A}" type="pres">
      <dgm:prSet presAssocID="{7372A18C-9BBF-48F9-8F9C-BFAC57B40D0C}" presName="invisiNode" presStyleLbl="node1" presStyleIdx="1" presStyleCnt="4"/>
      <dgm:spPr/>
    </dgm:pt>
    <dgm:pt modelId="{165ACFAF-3A11-499E-A145-ED04706621EE}" type="pres">
      <dgm:prSet presAssocID="{7372A18C-9BBF-48F9-8F9C-BFAC57B40D0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E8E39A2-4B8E-412B-8C53-97D5807F5952}" type="pres">
      <dgm:prSet presAssocID="{AEF4BF58-1823-4928-B1B0-962D26D11306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BA04753E-3EFB-4ED4-98B1-A1A496680B08}" type="pres">
      <dgm:prSet presAssocID="{AEB8D7BD-BAFD-4BFA-9860-A9C71D3E3274}" presName="compNode" presStyleCnt="0"/>
      <dgm:spPr/>
    </dgm:pt>
    <dgm:pt modelId="{23228D5E-3715-4077-B6D0-5A01B83D4053}" type="pres">
      <dgm:prSet presAssocID="{AEB8D7BD-BAFD-4BFA-9860-A9C71D3E3274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E567807A-A7A5-41C8-8BBF-7A57F1E90790}" type="pres">
      <dgm:prSet presAssocID="{AEB8D7BD-BAFD-4BFA-9860-A9C71D3E3274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C82029E-2C37-4D85-B8A8-DABF3F831DF6}" type="pres">
      <dgm:prSet presAssocID="{AEB8D7BD-BAFD-4BFA-9860-A9C71D3E3274}" presName="invisiNode" presStyleLbl="node1" presStyleIdx="2" presStyleCnt="4"/>
      <dgm:spPr/>
    </dgm:pt>
    <dgm:pt modelId="{B9206202-AB0F-451F-A58B-F871DEB10172}" type="pres">
      <dgm:prSet presAssocID="{AEB8D7BD-BAFD-4BFA-9860-A9C71D3E3274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97D2B3A0-15DC-4016-846B-0FD2C0F922CF}" type="pres">
      <dgm:prSet presAssocID="{7D2B6FF4-581C-4852-BE0C-23C09DBEF874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DEF5D9AB-1498-4593-999D-92114FF02A49}" type="pres">
      <dgm:prSet presAssocID="{919D8824-8637-45BF-A5C7-8A92D710EEAD}" presName="compNode" presStyleCnt="0"/>
      <dgm:spPr/>
    </dgm:pt>
    <dgm:pt modelId="{7AFB5CD1-9BFA-4449-986B-7E961E54AB0A}" type="pres">
      <dgm:prSet presAssocID="{919D8824-8637-45BF-A5C7-8A92D710EEAD}" presName="bkgdShape" presStyleLbl="node1" presStyleIdx="3" presStyleCnt="4"/>
      <dgm:spPr/>
      <dgm:t>
        <a:bodyPr/>
        <a:lstStyle/>
        <a:p>
          <a:endParaRPr lang="zh-TW" altLang="en-US"/>
        </a:p>
      </dgm:t>
    </dgm:pt>
    <dgm:pt modelId="{D060A6E8-0DB5-447C-8086-85EECE974FB7}" type="pres">
      <dgm:prSet presAssocID="{919D8824-8637-45BF-A5C7-8A92D710EEA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697C143-6635-40F0-B495-E38E33940BCF}" type="pres">
      <dgm:prSet presAssocID="{919D8824-8637-45BF-A5C7-8A92D710EEAD}" presName="invisiNode" presStyleLbl="node1" presStyleIdx="3" presStyleCnt="4"/>
      <dgm:spPr/>
    </dgm:pt>
    <dgm:pt modelId="{697F40F2-F7D4-415B-90CD-63995FB02993}" type="pres">
      <dgm:prSet presAssocID="{919D8824-8637-45BF-A5C7-8A92D710EEA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195811E5-773E-44EA-9906-28F5DE37534A}" type="presOf" srcId="{63DFBD4C-9205-4933-A6E9-37297336ACD1}" destId="{D417BDD2-FAAE-4275-8139-95DB3F76D788}" srcOrd="0" destOrd="0" presId="urn:microsoft.com/office/officeart/2005/8/layout/hList7"/>
    <dgm:cxn modelId="{9E3B2EB8-AE8E-40A8-AF1E-D62C35EA0018}" type="presOf" srcId="{AEB8D7BD-BAFD-4BFA-9860-A9C71D3E3274}" destId="{23228D5E-3715-4077-B6D0-5A01B83D4053}" srcOrd="0" destOrd="0" presId="urn:microsoft.com/office/officeart/2005/8/layout/hList7"/>
    <dgm:cxn modelId="{E8377F08-F349-491A-8E1B-802583367A59}" srcId="{5648E9C4-1EF8-4B40-95D4-E7E90FF4C331}" destId="{AEB8D7BD-BAFD-4BFA-9860-A9C71D3E3274}" srcOrd="2" destOrd="0" parTransId="{2B1C7308-C179-42F1-A71F-1EBA1F0DFE61}" sibTransId="{7D2B6FF4-581C-4852-BE0C-23C09DBEF874}"/>
    <dgm:cxn modelId="{EEF3CBE6-EEC4-4035-BBD0-C4C2B2F43C36}" type="presOf" srcId="{AEF4BF58-1823-4928-B1B0-962D26D11306}" destId="{9E8E39A2-4B8E-412B-8C53-97D5807F5952}" srcOrd="0" destOrd="0" presId="urn:microsoft.com/office/officeart/2005/8/layout/hList7"/>
    <dgm:cxn modelId="{ACBB89E2-D425-4569-ACCC-B1AE7A716396}" type="presOf" srcId="{7372A18C-9BBF-48F9-8F9C-BFAC57B40D0C}" destId="{717E9F03-2D94-43C8-9829-13DB864BCB0B}" srcOrd="1" destOrd="0" presId="urn:microsoft.com/office/officeart/2005/8/layout/hList7"/>
    <dgm:cxn modelId="{15ADEAD6-9D0E-435E-A4EB-921659A3D627}" type="presOf" srcId="{5648E9C4-1EF8-4B40-95D4-E7E90FF4C331}" destId="{D1AD3BBC-5CC8-4D45-992E-F356E1E01C0A}" srcOrd="0" destOrd="0" presId="urn:microsoft.com/office/officeart/2005/8/layout/hList7"/>
    <dgm:cxn modelId="{137B128E-CBA2-499A-8417-E8F87AB7659D}" srcId="{5648E9C4-1EF8-4B40-95D4-E7E90FF4C331}" destId="{1B0B0C33-9FED-491B-BA79-2397CA8CD2B7}" srcOrd="0" destOrd="0" parTransId="{A8AFCACC-8514-44C0-95C8-F36D4E741A84}" sibTransId="{63DFBD4C-9205-4933-A6E9-37297336ACD1}"/>
    <dgm:cxn modelId="{36AA7382-A337-4814-96A8-9FE7540F6EC7}" type="presOf" srcId="{1B0B0C33-9FED-491B-BA79-2397CA8CD2B7}" destId="{6809F7F3-D58F-4EB7-A90F-EE04B75DDE2A}" srcOrd="0" destOrd="0" presId="urn:microsoft.com/office/officeart/2005/8/layout/hList7"/>
    <dgm:cxn modelId="{29F80563-0C75-48B6-A70D-F1FF248860E2}" type="presOf" srcId="{919D8824-8637-45BF-A5C7-8A92D710EEAD}" destId="{D060A6E8-0DB5-447C-8086-85EECE974FB7}" srcOrd="1" destOrd="0" presId="urn:microsoft.com/office/officeart/2005/8/layout/hList7"/>
    <dgm:cxn modelId="{616F5A16-1E7A-4937-97CB-25F1A36CCFD3}" type="presOf" srcId="{1B0B0C33-9FED-491B-BA79-2397CA8CD2B7}" destId="{0E9D194E-3074-496F-8874-E4CC3430DAF2}" srcOrd="1" destOrd="0" presId="urn:microsoft.com/office/officeart/2005/8/layout/hList7"/>
    <dgm:cxn modelId="{0D64A38E-9716-434C-A22B-CD59D0890195}" type="presOf" srcId="{7D2B6FF4-581C-4852-BE0C-23C09DBEF874}" destId="{97D2B3A0-15DC-4016-846B-0FD2C0F922CF}" srcOrd="0" destOrd="0" presId="urn:microsoft.com/office/officeart/2005/8/layout/hList7"/>
    <dgm:cxn modelId="{A8CAE16E-ABEF-4F53-9BDF-CC3998839E84}" type="presOf" srcId="{7372A18C-9BBF-48F9-8F9C-BFAC57B40D0C}" destId="{A56C4CB3-1931-4DCF-817D-ED173DAFFD81}" srcOrd="0" destOrd="0" presId="urn:microsoft.com/office/officeart/2005/8/layout/hList7"/>
    <dgm:cxn modelId="{66C75050-CEB5-41C0-B3E9-D73908025D9C}" srcId="{5648E9C4-1EF8-4B40-95D4-E7E90FF4C331}" destId="{919D8824-8637-45BF-A5C7-8A92D710EEAD}" srcOrd="3" destOrd="0" parTransId="{FD0D1F1A-1EF8-464A-8F6E-21ED975F3937}" sibTransId="{D566F4D6-062F-4012-AED6-826DF0FDB5F5}"/>
    <dgm:cxn modelId="{6D1DCD7B-50EE-4BBA-AAD3-872D915454FF}" type="presOf" srcId="{AEB8D7BD-BAFD-4BFA-9860-A9C71D3E3274}" destId="{E567807A-A7A5-41C8-8BBF-7A57F1E90790}" srcOrd="1" destOrd="0" presId="urn:microsoft.com/office/officeart/2005/8/layout/hList7"/>
    <dgm:cxn modelId="{DCD1D1AD-5CEB-49E0-A425-577D7B332B59}" srcId="{5648E9C4-1EF8-4B40-95D4-E7E90FF4C331}" destId="{7372A18C-9BBF-48F9-8F9C-BFAC57B40D0C}" srcOrd="1" destOrd="0" parTransId="{F924A2E0-92B5-404B-BDC5-25A05A8C23D6}" sibTransId="{AEF4BF58-1823-4928-B1B0-962D26D11306}"/>
    <dgm:cxn modelId="{4A3AEAB2-17D8-4010-A18A-B652592E9743}" type="presOf" srcId="{919D8824-8637-45BF-A5C7-8A92D710EEAD}" destId="{7AFB5CD1-9BFA-4449-986B-7E961E54AB0A}" srcOrd="0" destOrd="0" presId="urn:microsoft.com/office/officeart/2005/8/layout/hList7"/>
    <dgm:cxn modelId="{71232234-ABCD-4B7B-B226-0FF1F093FD05}" type="presParOf" srcId="{D1AD3BBC-5CC8-4D45-992E-F356E1E01C0A}" destId="{11BCB7A8-2CA1-418C-83E8-FAF5A3EC5621}" srcOrd="0" destOrd="0" presId="urn:microsoft.com/office/officeart/2005/8/layout/hList7"/>
    <dgm:cxn modelId="{7AB38AD0-B659-43AB-BD6E-0B950EEC0A4F}" type="presParOf" srcId="{D1AD3BBC-5CC8-4D45-992E-F356E1E01C0A}" destId="{6F681FA8-4ECD-4E35-AF76-19EB9A78BFF1}" srcOrd="1" destOrd="0" presId="urn:microsoft.com/office/officeart/2005/8/layout/hList7"/>
    <dgm:cxn modelId="{A15F8253-3D06-485C-ABEE-05339F991CE5}" type="presParOf" srcId="{6F681FA8-4ECD-4E35-AF76-19EB9A78BFF1}" destId="{5E117E08-B8DB-453C-BAB7-625FA84EC1C1}" srcOrd="0" destOrd="0" presId="urn:microsoft.com/office/officeart/2005/8/layout/hList7"/>
    <dgm:cxn modelId="{964E1C92-826C-4466-BB54-11639457FFF7}" type="presParOf" srcId="{5E117E08-B8DB-453C-BAB7-625FA84EC1C1}" destId="{6809F7F3-D58F-4EB7-A90F-EE04B75DDE2A}" srcOrd="0" destOrd="0" presId="urn:microsoft.com/office/officeart/2005/8/layout/hList7"/>
    <dgm:cxn modelId="{C32FE551-29D0-4C28-B46F-940A3132E4E2}" type="presParOf" srcId="{5E117E08-B8DB-453C-BAB7-625FA84EC1C1}" destId="{0E9D194E-3074-496F-8874-E4CC3430DAF2}" srcOrd="1" destOrd="0" presId="urn:microsoft.com/office/officeart/2005/8/layout/hList7"/>
    <dgm:cxn modelId="{35B0CF00-95B7-46AB-B32E-167E1E66AEE4}" type="presParOf" srcId="{5E117E08-B8DB-453C-BAB7-625FA84EC1C1}" destId="{80C927FA-5A5D-48D2-9188-DB95008125C4}" srcOrd="2" destOrd="0" presId="urn:microsoft.com/office/officeart/2005/8/layout/hList7"/>
    <dgm:cxn modelId="{D98432D0-C3B2-417C-9FEF-1E93D53FFE0E}" type="presParOf" srcId="{5E117E08-B8DB-453C-BAB7-625FA84EC1C1}" destId="{BC5D7C49-D04D-4116-99BA-63C79A8296DE}" srcOrd="3" destOrd="0" presId="urn:microsoft.com/office/officeart/2005/8/layout/hList7"/>
    <dgm:cxn modelId="{4B748ED7-DCE0-45E4-BEEE-D4D4858DE4E6}" type="presParOf" srcId="{6F681FA8-4ECD-4E35-AF76-19EB9A78BFF1}" destId="{D417BDD2-FAAE-4275-8139-95DB3F76D788}" srcOrd="1" destOrd="0" presId="urn:microsoft.com/office/officeart/2005/8/layout/hList7"/>
    <dgm:cxn modelId="{8AE3C7DA-F226-43AC-9D6E-BBF421ED8641}" type="presParOf" srcId="{6F681FA8-4ECD-4E35-AF76-19EB9A78BFF1}" destId="{894C9873-2B61-4D72-9137-4874F98FA438}" srcOrd="2" destOrd="0" presId="urn:microsoft.com/office/officeart/2005/8/layout/hList7"/>
    <dgm:cxn modelId="{5D0E06FA-62FE-402C-BBA6-D0AD78EBCDF0}" type="presParOf" srcId="{894C9873-2B61-4D72-9137-4874F98FA438}" destId="{A56C4CB3-1931-4DCF-817D-ED173DAFFD81}" srcOrd="0" destOrd="0" presId="urn:microsoft.com/office/officeart/2005/8/layout/hList7"/>
    <dgm:cxn modelId="{4898817C-D5DE-43F7-BE7F-DDC7E23FE8F1}" type="presParOf" srcId="{894C9873-2B61-4D72-9137-4874F98FA438}" destId="{717E9F03-2D94-43C8-9829-13DB864BCB0B}" srcOrd="1" destOrd="0" presId="urn:microsoft.com/office/officeart/2005/8/layout/hList7"/>
    <dgm:cxn modelId="{C0406B7A-732D-496E-9F2C-6022FA51A4A2}" type="presParOf" srcId="{894C9873-2B61-4D72-9137-4874F98FA438}" destId="{6FC7DCED-F8F7-4845-86A5-0FF5D8986F3A}" srcOrd="2" destOrd="0" presId="urn:microsoft.com/office/officeart/2005/8/layout/hList7"/>
    <dgm:cxn modelId="{68729499-E1EE-4D44-88BB-CD8A9EC36C2B}" type="presParOf" srcId="{894C9873-2B61-4D72-9137-4874F98FA438}" destId="{165ACFAF-3A11-499E-A145-ED04706621EE}" srcOrd="3" destOrd="0" presId="urn:microsoft.com/office/officeart/2005/8/layout/hList7"/>
    <dgm:cxn modelId="{C7D3569F-B376-44F8-9F1A-EDDC45D14349}" type="presParOf" srcId="{6F681FA8-4ECD-4E35-AF76-19EB9A78BFF1}" destId="{9E8E39A2-4B8E-412B-8C53-97D5807F5952}" srcOrd="3" destOrd="0" presId="urn:microsoft.com/office/officeart/2005/8/layout/hList7"/>
    <dgm:cxn modelId="{4F01BD90-16AD-4652-84DE-491F90A0020B}" type="presParOf" srcId="{6F681FA8-4ECD-4E35-AF76-19EB9A78BFF1}" destId="{BA04753E-3EFB-4ED4-98B1-A1A496680B08}" srcOrd="4" destOrd="0" presId="urn:microsoft.com/office/officeart/2005/8/layout/hList7"/>
    <dgm:cxn modelId="{DE620CA9-B947-4195-93BB-40EA53AE786A}" type="presParOf" srcId="{BA04753E-3EFB-4ED4-98B1-A1A496680B08}" destId="{23228D5E-3715-4077-B6D0-5A01B83D4053}" srcOrd="0" destOrd="0" presId="urn:microsoft.com/office/officeart/2005/8/layout/hList7"/>
    <dgm:cxn modelId="{0EE9AB64-BD77-47C0-AF83-4196644C4562}" type="presParOf" srcId="{BA04753E-3EFB-4ED4-98B1-A1A496680B08}" destId="{E567807A-A7A5-41C8-8BBF-7A57F1E90790}" srcOrd="1" destOrd="0" presId="urn:microsoft.com/office/officeart/2005/8/layout/hList7"/>
    <dgm:cxn modelId="{89B4ACA9-3DA1-413D-A37D-F0D34D14569A}" type="presParOf" srcId="{BA04753E-3EFB-4ED4-98B1-A1A496680B08}" destId="{3C82029E-2C37-4D85-B8A8-DABF3F831DF6}" srcOrd="2" destOrd="0" presId="urn:microsoft.com/office/officeart/2005/8/layout/hList7"/>
    <dgm:cxn modelId="{10E77951-9EE1-4063-B3F6-6BD29EEB58A8}" type="presParOf" srcId="{BA04753E-3EFB-4ED4-98B1-A1A496680B08}" destId="{B9206202-AB0F-451F-A58B-F871DEB10172}" srcOrd="3" destOrd="0" presId="urn:microsoft.com/office/officeart/2005/8/layout/hList7"/>
    <dgm:cxn modelId="{60F3FDCA-B2AB-4121-8DF2-56E828ECDCCE}" type="presParOf" srcId="{6F681FA8-4ECD-4E35-AF76-19EB9A78BFF1}" destId="{97D2B3A0-15DC-4016-846B-0FD2C0F922CF}" srcOrd="5" destOrd="0" presId="urn:microsoft.com/office/officeart/2005/8/layout/hList7"/>
    <dgm:cxn modelId="{09CAC8A2-F173-4CFD-B986-5235DEB9868A}" type="presParOf" srcId="{6F681FA8-4ECD-4E35-AF76-19EB9A78BFF1}" destId="{DEF5D9AB-1498-4593-999D-92114FF02A49}" srcOrd="6" destOrd="0" presId="urn:microsoft.com/office/officeart/2005/8/layout/hList7"/>
    <dgm:cxn modelId="{9984B3EE-D600-4184-B304-E84F2CE2D1E3}" type="presParOf" srcId="{DEF5D9AB-1498-4593-999D-92114FF02A49}" destId="{7AFB5CD1-9BFA-4449-986B-7E961E54AB0A}" srcOrd="0" destOrd="0" presId="urn:microsoft.com/office/officeart/2005/8/layout/hList7"/>
    <dgm:cxn modelId="{089680A9-0361-4987-A293-81257D04D482}" type="presParOf" srcId="{DEF5D9AB-1498-4593-999D-92114FF02A49}" destId="{D060A6E8-0DB5-447C-8086-85EECE974FB7}" srcOrd="1" destOrd="0" presId="urn:microsoft.com/office/officeart/2005/8/layout/hList7"/>
    <dgm:cxn modelId="{6EDDE95E-6C98-4E7D-A22D-557D5D00FF73}" type="presParOf" srcId="{DEF5D9AB-1498-4593-999D-92114FF02A49}" destId="{6697C143-6635-40F0-B495-E38E33940BCF}" srcOrd="2" destOrd="0" presId="urn:microsoft.com/office/officeart/2005/8/layout/hList7"/>
    <dgm:cxn modelId="{CC24E7EC-6046-4FB1-8DDF-0E2D8BACA40C}" type="presParOf" srcId="{DEF5D9AB-1498-4593-999D-92114FF02A49}" destId="{697F40F2-F7D4-415B-90CD-63995FB02993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023E55-C2AB-43D4-9441-3563AF14F309}" type="doc">
      <dgm:prSet loTypeId="urn:microsoft.com/office/officeart/2008/layout/TitledPictureBlocks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7BFA12C3-4279-4778-8632-C95FEEC6E58F}">
      <dgm:prSet/>
      <dgm:spPr/>
      <dgm:t>
        <a:bodyPr/>
        <a:lstStyle/>
        <a:p>
          <a:pPr rtl="0"/>
          <a:r>
            <a:rPr lang="zh-TW" dirty="0" smtClean="0"/>
            <a:t>室外至少</a:t>
          </a:r>
          <a:r>
            <a:rPr lang="en-US" dirty="0" smtClean="0"/>
            <a:t>1</a:t>
          </a:r>
          <a:r>
            <a:rPr lang="zh-TW" dirty="0" smtClean="0"/>
            <a:t>公尺</a:t>
          </a:r>
          <a:endParaRPr lang="zh-TW" dirty="0"/>
        </a:p>
      </dgm:t>
    </dgm:pt>
    <dgm:pt modelId="{BA409103-161A-497A-8125-8F466E400FD4}" type="parTrans" cxnId="{8883AA84-DB76-45ED-B259-1A8CE594DF22}">
      <dgm:prSet/>
      <dgm:spPr/>
      <dgm:t>
        <a:bodyPr/>
        <a:lstStyle/>
        <a:p>
          <a:endParaRPr lang="zh-TW" altLang="en-US"/>
        </a:p>
      </dgm:t>
    </dgm:pt>
    <dgm:pt modelId="{802C8C51-E391-4EAF-B933-DFF130341FD2}" type="sibTrans" cxnId="{8883AA84-DB76-45ED-B259-1A8CE594DF22}">
      <dgm:prSet/>
      <dgm:spPr/>
      <dgm:t>
        <a:bodyPr/>
        <a:lstStyle/>
        <a:p>
          <a:endParaRPr lang="zh-TW" altLang="en-US"/>
        </a:p>
      </dgm:t>
    </dgm:pt>
    <dgm:pt modelId="{9CA674E6-E3BB-4AB8-BC5C-4CEC96E38615}">
      <dgm:prSet/>
      <dgm:spPr/>
      <dgm:t>
        <a:bodyPr/>
        <a:lstStyle/>
        <a:p>
          <a:pPr rtl="0"/>
          <a:r>
            <a:rPr lang="zh-TW" dirty="0" smtClean="0"/>
            <a:t>大約</a:t>
          </a:r>
          <a:r>
            <a:rPr lang="en-US" dirty="0" smtClean="0"/>
            <a:t>3</a:t>
          </a:r>
          <a:r>
            <a:rPr lang="zh-TW" dirty="0" smtClean="0"/>
            <a:t>個步伐</a:t>
          </a:r>
          <a:endParaRPr lang="zh-TW" dirty="0"/>
        </a:p>
      </dgm:t>
    </dgm:pt>
    <dgm:pt modelId="{F0F0ACC1-43D6-487E-8F39-DB11F1F6E5FF}" type="parTrans" cxnId="{21EA4D4E-8736-4A6F-BA40-CBC38C6553B2}">
      <dgm:prSet/>
      <dgm:spPr/>
      <dgm:t>
        <a:bodyPr/>
        <a:lstStyle/>
        <a:p>
          <a:endParaRPr lang="zh-TW" altLang="en-US"/>
        </a:p>
      </dgm:t>
    </dgm:pt>
    <dgm:pt modelId="{A0700B2F-6512-4B6E-ACFE-AC432A5BF846}" type="sibTrans" cxnId="{21EA4D4E-8736-4A6F-BA40-CBC38C6553B2}">
      <dgm:prSet/>
      <dgm:spPr/>
      <dgm:t>
        <a:bodyPr/>
        <a:lstStyle/>
        <a:p>
          <a:endParaRPr lang="zh-TW" altLang="en-US"/>
        </a:p>
      </dgm:t>
    </dgm:pt>
    <dgm:pt modelId="{0770945B-E840-4B4F-9AE0-CBBFAFE6B4C1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66A5D12A-5214-49FD-9D99-3F726B6D441F}" type="parTrans" cxnId="{858BC2E6-3F8D-464A-9B2E-0BC6F3E7F04D}">
      <dgm:prSet/>
      <dgm:spPr/>
      <dgm:t>
        <a:bodyPr/>
        <a:lstStyle/>
        <a:p>
          <a:endParaRPr lang="zh-TW" altLang="en-US"/>
        </a:p>
      </dgm:t>
    </dgm:pt>
    <dgm:pt modelId="{14224199-AA46-4789-B743-20222F527B2F}" type="sibTrans" cxnId="{858BC2E6-3F8D-464A-9B2E-0BC6F3E7F04D}">
      <dgm:prSet/>
      <dgm:spPr/>
      <dgm:t>
        <a:bodyPr/>
        <a:lstStyle/>
        <a:p>
          <a:endParaRPr lang="zh-TW" altLang="en-US"/>
        </a:p>
      </dgm:t>
    </dgm:pt>
    <dgm:pt modelId="{391D4AAA-1FC2-4ABE-B622-BBEAE3FD5CFD}">
      <dgm:prSet/>
      <dgm:spPr/>
      <dgm:t>
        <a:bodyPr/>
        <a:lstStyle/>
        <a:p>
          <a:pPr rtl="0"/>
          <a:r>
            <a:rPr lang="zh-TW" dirty="0" smtClean="0"/>
            <a:t>大約手臂的兩倍長</a:t>
          </a:r>
          <a:endParaRPr lang="zh-TW" dirty="0"/>
        </a:p>
      </dgm:t>
    </dgm:pt>
    <dgm:pt modelId="{F932B8D0-44E6-436A-AE9D-C42C2A3F4648}" type="parTrans" cxnId="{B90DCF26-B90F-48A0-AE51-4FB1DD39689A}">
      <dgm:prSet/>
      <dgm:spPr/>
      <dgm:t>
        <a:bodyPr/>
        <a:lstStyle/>
        <a:p>
          <a:endParaRPr lang="zh-TW" altLang="en-US"/>
        </a:p>
      </dgm:t>
    </dgm:pt>
    <dgm:pt modelId="{87B6EBF9-5D29-44DF-941E-2DBD5BBA269B}" type="sibTrans" cxnId="{B90DCF26-B90F-48A0-AE51-4FB1DD39689A}">
      <dgm:prSet/>
      <dgm:spPr/>
      <dgm:t>
        <a:bodyPr/>
        <a:lstStyle/>
        <a:p>
          <a:endParaRPr lang="zh-TW" altLang="en-US"/>
        </a:p>
      </dgm:t>
    </dgm:pt>
    <dgm:pt modelId="{89B70A42-D07A-4FFB-BD8C-6D8AEE5DB327}" type="pres">
      <dgm:prSet presAssocID="{26023E55-C2AB-43D4-9441-3563AF14F309}" presName="rootNode" presStyleCnt="0">
        <dgm:presLayoutVars>
          <dgm:chMax/>
          <dgm:chPref/>
          <dgm:dir/>
          <dgm:animLvl val="lvl"/>
        </dgm:presLayoutVars>
      </dgm:prSet>
      <dgm:spPr/>
    </dgm:pt>
    <dgm:pt modelId="{E707A0FB-4094-4F0B-A42B-1EDBABBCC6EF}" type="pres">
      <dgm:prSet presAssocID="{7BFA12C3-4279-4778-8632-C95FEEC6E58F}" presName="composite" presStyleCnt="0"/>
      <dgm:spPr/>
    </dgm:pt>
    <dgm:pt modelId="{C77CBC32-C1A9-4BED-8BDC-FEFF0D0652DE}" type="pres">
      <dgm:prSet presAssocID="{7BFA12C3-4279-4778-8632-C95FEEC6E58F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C4A193F4-FC0D-4745-8B06-F8F134761720}" type="pres">
      <dgm:prSet presAssocID="{7BFA12C3-4279-4778-8632-C95FEEC6E58F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DB418884-371D-4DB1-88CD-1359AE09B45E}" type="pres">
      <dgm:prSet presAssocID="{7BFA12C3-4279-4778-8632-C95FEEC6E58F}" presName="ChildText" presStyleLbl="fgAcc1" presStyleIdx="0" presStyleCnt="2">
        <dgm:presLayoutVars>
          <dgm:chMax val="0"/>
          <dgm:chPref val="0"/>
          <dgm:bulletEnabled val="1"/>
        </dgm:presLayoutVars>
      </dgm:prSet>
      <dgm:spPr/>
    </dgm:pt>
    <dgm:pt modelId="{50E67E01-7B8B-4B73-B38D-CF75531F4A13}" type="pres">
      <dgm:prSet presAssocID="{802C8C51-E391-4EAF-B933-DFF130341FD2}" presName="sibTrans" presStyleCnt="0"/>
      <dgm:spPr/>
    </dgm:pt>
    <dgm:pt modelId="{1DE11157-4B45-4716-A2EE-E5BF9B417BB5}" type="pres">
      <dgm:prSet presAssocID="{0770945B-E840-4B4F-9AE0-CBBFAFE6B4C1}" presName="composite" presStyleCnt="0"/>
      <dgm:spPr/>
    </dgm:pt>
    <dgm:pt modelId="{47C300B7-395E-4668-A3F2-13DD26ACE443}" type="pres">
      <dgm:prSet presAssocID="{0770945B-E840-4B4F-9AE0-CBBFAFE6B4C1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05DFAA88-3461-4D02-853D-519E566F9BB1}" type="pres">
      <dgm:prSet presAssocID="{0770945B-E840-4B4F-9AE0-CBBFAFE6B4C1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CE10FA61-C0F2-4AB8-ACF8-3D08C88FD6F7}" type="pres">
      <dgm:prSet presAssocID="{0770945B-E840-4B4F-9AE0-CBBFAFE6B4C1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2CA3F276-DC0B-46B8-92E6-886FCF625555}" type="presOf" srcId="{7BFA12C3-4279-4778-8632-C95FEEC6E58F}" destId="{C77CBC32-C1A9-4BED-8BDC-FEFF0D0652DE}" srcOrd="0" destOrd="0" presId="urn:microsoft.com/office/officeart/2008/layout/TitledPictureBlocks"/>
    <dgm:cxn modelId="{AD5FE293-4277-4BD1-8B7F-D1AD79F6E2CE}" type="presOf" srcId="{391D4AAA-1FC2-4ABE-B622-BBEAE3FD5CFD}" destId="{CE10FA61-C0F2-4AB8-ACF8-3D08C88FD6F7}" srcOrd="0" destOrd="0" presId="urn:microsoft.com/office/officeart/2008/layout/TitledPictureBlocks"/>
    <dgm:cxn modelId="{6D84EEAD-707F-4155-9A63-C5B7B7A0B016}" type="presOf" srcId="{0770945B-E840-4B4F-9AE0-CBBFAFE6B4C1}" destId="{47C300B7-395E-4668-A3F2-13DD26ACE443}" srcOrd="0" destOrd="0" presId="urn:microsoft.com/office/officeart/2008/layout/TitledPictureBlocks"/>
    <dgm:cxn modelId="{21EA4D4E-8736-4A6F-BA40-CBC38C6553B2}" srcId="{7BFA12C3-4279-4778-8632-C95FEEC6E58F}" destId="{9CA674E6-E3BB-4AB8-BC5C-4CEC96E38615}" srcOrd="0" destOrd="0" parTransId="{F0F0ACC1-43D6-487E-8F39-DB11F1F6E5FF}" sibTransId="{A0700B2F-6512-4B6E-ACFE-AC432A5BF846}"/>
    <dgm:cxn modelId="{9165711E-768C-48B2-976D-2C0307B3B21F}" type="presOf" srcId="{9CA674E6-E3BB-4AB8-BC5C-4CEC96E38615}" destId="{DB418884-371D-4DB1-88CD-1359AE09B45E}" srcOrd="0" destOrd="0" presId="urn:microsoft.com/office/officeart/2008/layout/TitledPictureBlocks"/>
    <dgm:cxn modelId="{8883AA84-DB76-45ED-B259-1A8CE594DF22}" srcId="{26023E55-C2AB-43D4-9441-3563AF14F309}" destId="{7BFA12C3-4279-4778-8632-C95FEEC6E58F}" srcOrd="0" destOrd="0" parTransId="{BA409103-161A-497A-8125-8F466E400FD4}" sibTransId="{802C8C51-E391-4EAF-B933-DFF130341FD2}"/>
    <dgm:cxn modelId="{858BC2E6-3F8D-464A-9B2E-0BC6F3E7F04D}" srcId="{26023E55-C2AB-43D4-9441-3563AF14F309}" destId="{0770945B-E840-4B4F-9AE0-CBBFAFE6B4C1}" srcOrd="1" destOrd="0" parTransId="{66A5D12A-5214-49FD-9D99-3F726B6D441F}" sibTransId="{14224199-AA46-4789-B743-20222F527B2F}"/>
    <dgm:cxn modelId="{A298555F-D164-4646-A606-3E2CA4C73BD0}" type="presOf" srcId="{26023E55-C2AB-43D4-9441-3563AF14F309}" destId="{89B70A42-D07A-4FFB-BD8C-6D8AEE5DB327}" srcOrd="0" destOrd="0" presId="urn:microsoft.com/office/officeart/2008/layout/TitledPictureBlocks"/>
    <dgm:cxn modelId="{B90DCF26-B90F-48A0-AE51-4FB1DD39689A}" srcId="{0770945B-E840-4B4F-9AE0-CBBFAFE6B4C1}" destId="{391D4AAA-1FC2-4ABE-B622-BBEAE3FD5CFD}" srcOrd="0" destOrd="0" parTransId="{F932B8D0-44E6-436A-AE9D-C42C2A3F4648}" sibTransId="{87B6EBF9-5D29-44DF-941E-2DBD5BBA269B}"/>
    <dgm:cxn modelId="{AEC591C2-638A-48EC-873A-CB1314560DD7}" type="presParOf" srcId="{89B70A42-D07A-4FFB-BD8C-6D8AEE5DB327}" destId="{E707A0FB-4094-4F0B-A42B-1EDBABBCC6EF}" srcOrd="0" destOrd="0" presId="urn:microsoft.com/office/officeart/2008/layout/TitledPictureBlocks"/>
    <dgm:cxn modelId="{29A3E970-D3D8-4A36-861A-BB7CBC58DC4D}" type="presParOf" srcId="{E707A0FB-4094-4F0B-A42B-1EDBABBCC6EF}" destId="{C77CBC32-C1A9-4BED-8BDC-FEFF0D0652DE}" srcOrd="0" destOrd="0" presId="urn:microsoft.com/office/officeart/2008/layout/TitledPictureBlocks"/>
    <dgm:cxn modelId="{26225622-508E-4BAD-8F48-69F86F9A18CC}" type="presParOf" srcId="{E707A0FB-4094-4F0B-A42B-1EDBABBCC6EF}" destId="{C4A193F4-FC0D-4745-8B06-F8F134761720}" srcOrd="1" destOrd="0" presId="urn:microsoft.com/office/officeart/2008/layout/TitledPictureBlocks"/>
    <dgm:cxn modelId="{AAFCC0C4-0747-4153-B4DC-AC1F29B24342}" type="presParOf" srcId="{E707A0FB-4094-4F0B-A42B-1EDBABBCC6EF}" destId="{DB418884-371D-4DB1-88CD-1359AE09B45E}" srcOrd="2" destOrd="0" presId="urn:microsoft.com/office/officeart/2008/layout/TitledPictureBlocks"/>
    <dgm:cxn modelId="{5C658CB7-59CB-4338-A305-89B7BBE7E3E8}" type="presParOf" srcId="{89B70A42-D07A-4FFB-BD8C-6D8AEE5DB327}" destId="{50E67E01-7B8B-4B73-B38D-CF75531F4A13}" srcOrd="1" destOrd="0" presId="urn:microsoft.com/office/officeart/2008/layout/TitledPictureBlocks"/>
    <dgm:cxn modelId="{EDA9F431-A12B-4294-ADCA-C87C0D8D0201}" type="presParOf" srcId="{89B70A42-D07A-4FFB-BD8C-6D8AEE5DB327}" destId="{1DE11157-4B45-4716-A2EE-E5BF9B417BB5}" srcOrd="2" destOrd="0" presId="urn:microsoft.com/office/officeart/2008/layout/TitledPictureBlocks"/>
    <dgm:cxn modelId="{1D24FAAB-6C4E-46D0-A35F-4C3791A36EFD}" type="presParOf" srcId="{1DE11157-4B45-4716-A2EE-E5BF9B417BB5}" destId="{47C300B7-395E-4668-A3F2-13DD26ACE443}" srcOrd="0" destOrd="0" presId="urn:microsoft.com/office/officeart/2008/layout/TitledPictureBlocks"/>
    <dgm:cxn modelId="{4624462A-BF92-4FEC-B49E-D9A9CA4769A2}" type="presParOf" srcId="{1DE11157-4B45-4716-A2EE-E5BF9B417BB5}" destId="{05DFAA88-3461-4D02-853D-519E566F9BB1}" srcOrd="1" destOrd="0" presId="urn:microsoft.com/office/officeart/2008/layout/TitledPictureBlocks"/>
    <dgm:cxn modelId="{0A7041DE-55C1-478E-88A5-66C3C8C1B195}" type="presParOf" srcId="{1DE11157-4B45-4716-A2EE-E5BF9B417BB5}" destId="{CE10FA61-C0F2-4AB8-ACF8-3D08C88FD6F7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1C2D534-83A5-4399-9B0E-BF226FEF6C4A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AAB51090-77D6-4FDD-A5E5-23A5698BD431}">
      <dgm:prSet/>
      <dgm:spPr/>
      <dgm:t>
        <a:bodyPr/>
        <a:lstStyle/>
        <a:p>
          <a:pPr rtl="0"/>
          <a:r>
            <a:rPr lang="zh-TW" smtClean="0"/>
            <a:t>衛福部疾管署</a:t>
          </a:r>
          <a:endParaRPr lang="zh-TW"/>
        </a:p>
      </dgm:t>
    </dgm:pt>
    <dgm:pt modelId="{2E3F5F2E-E12C-4529-AC87-82DD0A72C776}" type="parTrans" cxnId="{A89E2E2B-F227-440A-9873-FDC5CDE36EA1}">
      <dgm:prSet/>
      <dgm:spPr/>
      <dgm:t>
        <a:bodyPr/>
        <a:lstStyle/>
        <a:p>
          <a:endParaRPr lang="zh-TW" altLang="en-US"/>
        </a:p>
      </dgm:t>
    </dgm:pt>
    <dgm:pt modelId="{456AD648-F52A-4C7A-848F-698EA88BF030}" type="sibTrans" cxnId="{A89E2E2B-F227-440A-9873-FDC5CDE36EA1}">
      <dgm:prSet/>
      <dgm:spPr/>
      <dgm:t>
        <a:bodyPr/>
        <a:lstStyle/>
        <a:p>
          <a:endParaRPr lang="zh-TW" altLang="en-US"/>
        </a:p>
      </dgm:t>
    </dgm:pt>
    <dgm:pt modelId="{A2FF3357-4C70-4274-BFEB-FA58BC3523E6}">
      <dgm:prSet/>
      <dgm:spPr/>
      <dgm:t>
        <a:bodyPr/>
        <a:lstStyle/>
        <a:p>
          <a:pPr rtl="0"/>
          <a:r>
            <a:rPr lang="zh-TW" dirty="0" smtClean="0"/>
            <a:t>掌握最新疫情</a:t>
          </a:r>
          <a:endParaRPr lang="zh-TW" dirty="0"/>
        </a:p>
      </dgm:t>
    </dgm:pt>
    <dgm:pt modelId="{3104101C-D96B-429E-B70D-761C8BA12749}" type="parTrans" cxnId="{8C5C17F2-8450-424A-9688-D04D16DCF76B}">
      <dgm:prSet/>
      <dgm:spPr/>
      <dgm:t>
        <a:bodyPr/>
        <a:lstStyle/>
        <a:p>
          <a:endParaRPr lang="zh-TW" altLang="en-US"/>
        </a:p>
      </dgm:t>
    </dgm:pt>
    <dgm:pt modelId="{246E445C-DEE3-4F67-9B6C-BD4377870BC8}" type="sibTrans" cxnId="{8C5C17F2-8450-424A-9688-D04D16DCF76B}">
      <dgm:prSet/>
      <dgm:spPr/>
      <dgm:t>
        <a:bodyPr/>
        <a:lstStyle/>
        <a:p>
          <a:endParaRPr lang="zh-TW" altLang="en-US"/>
        </a:p>
      </dgm:t>
    </dgm:pt>
    <dgm:pt modelId="{636F6CE5-7F97-425A-A859-B69FA2AEAF8F}">
      <dgm:prSet/>
      <dgm:spPr/>
      <dgm:t>
        <a:bodyPr/>
        <a:lstStyle/>
        <a:p>
          <a:pPr rtl="0"/>
          <a:r>
            <a:rPr lang="zh-TW" smtClean="0"/>
            <a:t>了解防疫議題</a:t>
          </a:r>
          <a:endParaRPr lang="zh-TW"/>
        </a:p>
      </dgm:t>
    </dgm:pt>
    <dgm:pt modelId="{FF122786-00AD-4D7A-B34B-26E2194A6864}" type="parTrans" cxnId="{EAFA9970-E948-466C-929B-F91B95BBD1C5}">
      <dgm:prSet/>
      <dgm:spPr/>
      <dgm:t>
        <a:bodyPr/>
        <a:lstStyle/>
        <a:p>
          <a:endParaRPr lang="zh-TW" altLang="en-US"/>
        </a:p>
      </dgm:t>
    </dgm:pt>
    <dgm:pt modelId="{109B71B6-9622-4453-9BCA-8CFECDFAAC42}" type="sibTrans" cxnId="{EAFA9970-E948-466C-929B-F91B95BBD1C5}">
      <dgm:prSet/>
      <dgm:spPr/>
      <dgm:t>
        <a:bodyPr/>
        <a:lstStyle/>
        <a:p>
          <a:endParaRPr lang="zh-TW" altLang="en-US"/>
        </a:p>
      </dgm:t>
    </dgm:pt>
    <dgm:pt modelId="{EE9C4810-CBCF-4155-BB39-75DA2B204A79}">
      <dgm:prSet/>
      <dgm:spPr/>
      <dgm:t>
        <a:bodyPr/>
        <a:lstStyle/>
        <a:p>
          <a:pPr rtl="0"/>
          <a:r>
            <a:rPr lang="zh-TW" smtClean="0"/>
            <a:t>防疫小測驗</a:t>
          </a:r>
          <a:endParaRPr lang="zh-TW"/>
        </a:p>
      </dgm:t>
    </dgm:pt>
    <dgm:pt modelId="{3AEC5566-CB13-4296-BBF2-6C5111E6C592}" type="parTrans" cxnId="{7B04EACB-5767-4FA5-92BB-8BF801D57DCC}">
      <dgm:prSet/>
      <dgm:spPr/>
      <dgm:t>
        <a:bodyPr/>
        <a:lstStyle/>
        <a:p>
          <a:endParaRPr lang="zh-TW" altLang="en-US"/>
        </a:p>
      </dgm:t>
    </dgm:pt>
    <dgm:pt modelId="{AC68B93A-F55C-40B7-89D3-B2CB06495656}" type="sibTrans" cxnId="{7B04EACB-5767-4FA5-92BB-8BF801D57DCC}">
      <dgm:prSet/>
      <dgm:spPr/>
      <dgm:t>
        <a:bodyPr/>
        <a:lstStyle/>
        <a:p>
          <a:endParaRPr lang="zh-TW" altLang="en-US"/>
        </a:p>
      </dgm:t>
    </dgm:pt>
    <dgm:pt modelId="{984A83D2-50ED-48E4-AAB6-C1EA5D6A2897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8A0D7CCC-8B5D-40A1-A50F-47260017F025}" type="parTrans" cxnId="{205C4BE4-8CE2-4DD7-9D44-F3DAE2DC4A24}">
      <dgm:prSet/>
      <dgm:spPr/>
      <dgm:t>
        <a:bodyPr/>
        <a:lstStyle/>
        <a:p>
          <a:endParaRPr lang="zh-TW" altLang="en-US"/>
        </a:p>
      </dgm:t>
    </dgm:pt>
    <dgm:pt modelId="{6715D601-0412-4099-B695-FEFFD1B1A274}" type="sibTrans" cxnId="{205C4BE4-8CE2-4DD7-9D44-F3DAE2DC4A24}">
      <dgm:prSet/>
      <dgm:spPr/>
      <dgm:t>
        <a:bodyPr/>
        <a:lstStyle/>
        <a:p>
          <a:endParaRPr lang="zh-TW" altLang="en-US"/>
        </a:p>
      </dgm:t>
    </dgm:pt>
    <dgm:pt modelId="{99C4542C-6FD4-455E-BD14-6AB2E24F1E44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3C0A95B9-9EEC-4EA2-8CB7-74DFEB29BF3E}" type="parTrans" cxnId="{5CEC8F46-E22E-4D1B-BBD4-A96D7AE63003}">
      <dgm:prSet/>
      <dgm:spPr/>
      <dgm:t>
        <a:bodyPr/>
        <a:lstStyle/>
        <a:p>
          <a:endParaRPr lang="zh-TW" altLang="en-US"/>
        </a:p>
      </dgm:t>
    </dgm:pt>
    <dgm:pt modelId="{8F068368-FAAA-4DD1-B17D-C4A93ED68D5D}" type="sibTrans" cxnId="{5CEC8F46-E22E-4D1B-BBD4-A96D7AE63003}">
      <dgm:prSet/>
      <dgm:spPr/>
      <dgm:t>
        <a:bodyPr/>
        <a:lstStyle/>
        <a:p>
          <a:endParaRPr lang="zh-TW" altLang="en-US"/>
        </a:p>
      </dgm:t>
    </dgm:pt>
    <dgm:pt modelId="{93D35426-1CC6-4111-BA7F-9C8C6330257A}" type="pres">
      <dgm:prSet presAssocID="{91C2D534-83A5-4399-9B0E-BF226FEF6C4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F09B6248-84DF-433D-893A-B2FB2F32BEC2}" type="pres">
      <dgm:prSet presAssocID="{91C2D534-83A5-4399-9B0E-BF226FEF6C4A}" presName="cycle" presStyleCnt="0"/>
      <dgm:spPr/>
    </dgm:pt>
    <dgm:pt modelId="{F0D440A0-5660-4E41-9CB2-5D493D62A4EC}" type="pres">
      <dgm:prSet presAssocID="{91C2D534-83A5-4399-9B0E-BF226FEF6C4A}" presName="centerShape" presStyleCnt="0"/>
      <dgm:spPr/>
    </dgm:pt>
    <dgm:pt modelId="{4B96A881-3AB2-4BDF-8DE8-B150E4958ADF}" type="pres">
      <dgm:prSet presAssocID="{91C2D534-83A5-4399-9B0E-BF226FEF6C4A}" presName="connSite" presStyleLbl="node1" presStyleIdx="0" presStyleCnt="4"/>
      <dgm:spPr/>
    </dgm:pt>
    <dgm:pt modelId="{8E987A24-DE99-47AB-B949-B86BEA26A6B5}" type="pres">
      <dgm:prSet presAssocID="{91C2D534-83A5-4399-9B0E-BF226FEF6C4A}" presName="visible" presStyleLbl="node1" presStyleIdx="0" presStyleCnt="4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78FE0B28-0534-4B91-92C8-3BB3093C1751}" type="pres">
      <dgm:prSet presAssocID="{2E3F5F2E-E12C-4529-AC87-82DD0A72C776}" presName="Name25" presStyleLbl="parChTrans1D1" presStyleIdx="0" presStyleCnt="3"/>
      <dgm:spPr/>
    </dgm:pt>
    <dgm:pt modelId="{A6865717-7328-4ACF-9C93-39E4D95D728E}" type="pres">
      <dgm:prSet presAssocID="{AAB51090-77D6-4FDD-A5E5-23A5698BD431}" presName="node" presStyleCnt="0"/>
      <dgm:spPr/>
    </dgm:pt>
    <dgm:pt modelId="{39B9D9E0-01F7-495A-8AD6-FDC44267359D}" type="pres">
      <dgm:prSet presAssocID="{AAB51090-77D6-4FDD-A5E5-23A5698BD431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5A4CBF7C-85DF-4AF9-B0BB-29E385C47FC5}" type="pres">
      <dgm:prSet presAssocID="{AAB51090-77D6-4FDD-A5E5-23A5698BD431}" presName="childNode" presStyleLbl="revTx" presStyleIdx="0" presStyleCnt="2">
        <dgm:presLayoutVars>
          <dgm:bulletEnabled val="1"/>
        </dgm:presLayoutVars>
      </dgm:prSet>
      <dgm:spPr/>
    </dgm:pt>
    <dgm:pt modelId="{1143ADFF-AB45-432F-8EB8-014633CB963C}" type="pres">
      <dgm:prSet presAssocID="{FF122786-00AD-4D7A-B34B-26E2194A6864}" presName="Name25" presStyleLbl="parChTrans1D1" presStyleIdx="1" presStyleCnt="3"/>
      <dgm:spPr/>
    </dgm:pt>
    <dgm:pt modelId="{A4B37556-51B5-4452-947D-ED6745D5DCBC}" type="pres">
      <dgm:prSet presAssocID="{636F6CE5-7F97-425A-A859-B69FA2AEAF8F}" presName="node" presStyleCnt="0"/>
      <dgm:spPr/>
    </dgm:pt>
    <dgm:pt modelId="{3DD88CE5-B2B2-4FF3-9272-0A721698456C}" type="pres">
      <dgm:prSet presAssocID="{636F6CE5-7F97-425A-A859-B69FA2AEAF8F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A211F479-0248-40DF-9C08-236C4E065096}" type="pres">
      <dgm:prSet presAssocID="{636F6CE5-7F97-425A-A859-B69FA2AEAF8F}" presName="childNode" presStyleLbl="revTx" presStyleIdx="0" presStyleCnt="2">
        <dgm:presLayoutVars>
          <dgm:bulletEnabled val="1"/>
        </dgm:presLayoutVars>
      </dgm:prSet>
      <dgm:spPr/>
    </dgm:pt>
    <dgm:pt modelId="{0269E855-3D87-4ABB-ABF6-7D1840E978FC}" type="pres">
      <dgm:prSet presAssocID="{3AEC5566-CB13-4296-BBF2-6C5111E6C592}" presName="Name25" presStyleLbl="parChTrans1D1" presStyleIdx="2" presStyleCnt="3"/>
      <dgm:spPr/>
    </dgm:pt>
    <dgm:pt modelId="{49921B10-869E-4DFB-A82F-B47B50E901EE}" type="pres">
      <dgm:prSet presAssocID="{EE9C4810-CBCF-4155-BB39-75DA2B204A79}" presName="node" presStyleCnt="0"/>
      <dgm:spPr/>
    </dgm:pt>
    <dgm:pt modelId="{A1A01AB4-B637-4513-A493-4DCE5D72EF97}" type="pres">
      <dgm:prSet presAssocID="{EE9C4810-CBCF-4155-BB39-75DA2B204A79}" presName="parentNode" presStyleLbl="node1" presStyleIdx="3" presStyleCnt="4">
        <dgm:presLayoutVars>
          <dgm:chMax val="1"/>
          <dgm:bulletEnabled val="1"/>
        </dgm:presLayoutVars>
      </dgm:prSet>
      <dgm:spPr/>
    </dgm:pt>
    <dgm:pt modelId="{60596862-1BD7-4DB0-985E-2BD7478488C1}" type="pres">
      <dgm:prSet presAssocID="{EE9C4810-CBCF-4155-BB39-75DA2B204A79}" presName="childNode" presStyleLbl="revTx" presStyleIdx="1" presStyleCnt="2">
        <dgm:presLayoutVars>
          <dgm:bulletEnabled val="1"/>
        </dgm:presLayoutVars>
      </dgm:prSet>
      <dgm:spPr/>
    </dgm:pt>
  </dgm:ptLst>
  <dgm:cxnLst>
    <dgm:cxn modelId="{8BEBA2F3-D705-4515-90FE-1B4AC67CCE1C}" type="presOf" srcId="{3AEC5566-CB13-4296-BBF2-6C5111E6C592}" destId="{0269E855-3D87-4ABB-ABF6-7D1840E978FC}" srcOrd="0" destOrd="0" presId="urn:microsoft.com/office/officeart/2005/8/layout/radial2"/>
    <dgm:cxn modelId="{7B04EACB-5767-4FA5-92BB-8BF801D57DCC}" srcId="{91C2D534-83A5-4399-9B0E-BF226FEF6C4A}" destId="{EE9C4810-CBCF-4155-BB39-75DA2B204A79}" srcOrd="2" destOrd="0" parTransId="{3AEC5566-CB13-4296-BBF2-6C5111E6C592}" sibTransId="{AC68B93A-F55C-40B7-89D3-B2CB06495656}"/>
    <dgm:cxn modelId="{1339DA1C-C338-4899-BD5E-2EE8580B90B6}" type="presOf" srcId="{A2FF3357-4C70-4274-BFEB-FA58BC3523E6}" destId="{5A4CBF7C-85DF-4AF9-B0BB-29E385C47FC5}" srcOrd="0" destOrd="0" presId="urn:microsoft.com/office/officeart/2005/8/layout/radial2"/>
    <dgm:cxn modelId="{A89E2E2B-F227-440A-9873-FDC5CDE36EA1}" srcId="{91C2D534-83A5-4399-9B0E-BF226FEF6C4A}" destId="{AAB51090-77D6-4FDD-A5E5-23A5698BD431}" srcOrd="0" destOrd="0" parTransId="{2E3F5F2E-E12C-4529-AC87-82DD0A72C776}" sibTransId="{456AD648-F52A-4C7A-848F-698EA88BF030}"/>
    <dgm:cxn modelId="{6E0E7098-8BC4-4164-957F-0F85F00CB4BD}" type="presOf" srcId="{91C2D534-83A5-4399-9B0E-BF226FEF6C4A}" destId="{93D35426-1CC6-4111-BA7F-9C8C6330257A}" srcOrd="0" destOrd="0" presId="urn:microsoft.com/office/officeart/2005/8/layout/radial2"/>
    <dgm:cxn modelId="{9AF648BB-BD62-4658-86C4-3287906686B9}" type="presOf" srcId="{EE9C4810-CBCF-4155-BB39-75DA2B204A79}" destId="{A1A01AB4-B637-4513-A493-4DCE5D72EF97}" srcOrd="0" destOrd="0" presId="urn:microsoft.com/office/officeart/2005/8/layout/radial2"/>
    <dgm:cxn modelId="{9ADD6319-F56F-4704-B79F-99CFDD5ACCFE}" type="presOf" srcId="{2E3F5F2E-E12C-4529-AC87-82DD0A72C776}" destId="{78FE0B28-0534-4B91-92C8-3BB3093C1751}" srcOrd="0" destOrd="0" presId="urn:microsoft.com/office/officeart/2005/8/layout/radial2"/>
    <dgm:cxn modelId="{8C5C17F2-8450-424A-9688-D04D16DCF76B}" srcId="{AAB51090-77D6-4FDD-A5E5-23A5698BD431}" destId="{A2FF3357-4C70-4274-BFEB-FA58BC3523E6}" srcOrd="0" destOrd="0" parTransId="{3104101C-D96B-429E-B70D-761C8BA12749}" sibTransId="{246E445C-DEE3-4F67-9B6C-BD4377870BC8}"/>
    <dgm:cxn modelId="{205C4BE4-8CE2-4DD7-9D44-F3DAE2DC4A24}" srcId="{EE9C4810-CBCF-4155-BB39-75DA2B204A79}" destId="{984A83D2-50ED-48E4-AAB6-C1EA5D6A2897}" srcOrd="0" destOrd="0" parTransId="{8A0D7CCC-8B5D-40A1-A50F-47260017F025}" sibTransId="{6715D601-0412-4099-B695-FEFFD1B1A274}"/>
    <dgm:cxn modelId="{5CEC8F46-E22E-4D1B-BBD4-A96D7AE63003}" srcId="{EE9C4810-CBCF-4155-BB39-75DA2B204A79}" destId="{99C4542C-6FD4-455E-BD14-6AB2E24F1E44}" srcOrd="1" destOrd="0" parTransId="{3C0A95B9-9EEC-4EA2-8CB7-74DFEB29BF3E}" sibTransId="{8F068368-FAAA-4DD1-B17D-C4A93ED68D5D}"/>
    <dgm:cxn modelId="{AB88C9FF-B157-4FE1-BFB1-195E44B5256F}" type="presOf" srcId="{99C4542C-6FD4-455E-BD14-6AB2E24F1E44}" destId="{60596862-1BD7-4DB0-985E-2BD7478488C1}" srcOrd="0" destOrd="1" presId="urn:microsoft.com/office/officeart/2005/8/layout/radial2"/>
    <dgm:cxn modelId="{1F7CE526-C7F7-4061-99B2-3715967A15DA}" type="presOf" srcId="{636F6CE5-7F97-425A-A859-B69FA2AEAF8F}" destId="{3DD88CE5-B2B2-4FF3-9272-0A721698456C}" srcOrd="0" destOrd="0" presId="urn:microsoft.com/office/officeart/2005/8/layout/radial2"/>
    <dgm:cxn modelId="{134D6392-25B2-4DE3-9642-720F61EBADED}" type="presOf" srcId="{FF122786-00AD-4D7A-B34B-26E2194A6864}" destId="{1143ADFF-AB45-432F-8EB8-014633CB963C}" srcOrd="0" destOrd="0" presId="urn:microsoft.com/office/officeart/2005/8/layout/radial2"/>
    <dgm:cxn modelId="{6F33D16B-8775-4206-95EF-66521374B4A8}" type="presOf" srcId="{AAB51090-77D6-4FDD-A5E5-23A5698BD431}" destId="{39B9D9E0-01F7-495A-8AD6-FDC44267359D}" srcOrd="0" destOrd="0" presId="urn:microsoft.com/office/officeart/2005/8/layout/radial2"/>
    <dgm:cxn modelId="{1EC8B8B5-32A4-4C2A-8970-FB5A77083E63}" type="presOf" srcId="{984A83D2-50ED-48E4-AAB6-C1EA5D6A2897}" destId="{60596862-1BD7-4DB0-985E-2BD7478488C1}" srcOrd="0" destOrd="0" presId="urn:microsoft.com/office/officeart/2005/8/layout/radial2"/>
    <dgm:cxn modelId="{EAFA9970-E948-466C-929B-F91B95BBD1C5}" srcId="{91C2D534-83A5-4399-9B0E-BF226FEF6C4A}" destId="{636F6CE5-7F97-425A-A859-B69FA2AEAF8F}" srcOrd="1" destOrd="0" parTransId="{FF122786-00AD-4D7A-B34B-26E2194A6864}" sibTransId="{109B71B6-9622-4453-9BCA-8CFECDFAAC42}"/>
    <dgm:cxn modelId="{A56272D2-C203-4D60-B7ED-6DED38934A3C}" type="presParOf" srcId="{93D35426-1CC6-4111-BA7F-9C8C6330257A}" destId="{F09B6248-84DF-433D-893A-B2FB2F32BEC2}" srcOrd="0" destOrd="0" presId="urn:microsoft.com/office/officeart/2005/8/layout/radial2"/>
    <dgm:cxn modelId="{9C6531A3-831F-4AFB-B74A-F991E030CAD9}" type="presParOf" srcId="{F09B6248-84DF-433D-893A-B2FB2F32BEC2}" destId="{F0D440A0-5660-4E41-9CB2-5D493D62A4EC}" srcOrd="0" destOrd="0" presId="urn:microsoft.com/office/officeart/2005/8/layout/radial2"/>
    <dgm:cxn modelId="{83A60B2D-ADDC-4A9F-9E84-5C391734D186}" type="presParOf" srcId="{F0D440A0-5660-4E41-9CB2-5D493D62A4EC}" destId="{4B96A881-3AB2-4BDF-8DE8-B150E4958ADF}" srcOrd="0" destOrd="0" presId="urn:microsoft.com/office/officeart/2005/8/layout/radial2"/>
    <dgm:cxn modelId="{13B27DEF-A978-4786-B1D2-69D906760AA9}" type="presParOf" srcId="{F0D440A0-5660-4E41-9CB2-5D493D62A4EC}" destId="{8E987A24-DE99-47AB-B949-B86BEA26A6B5}" srcOrd="1" destOrd="0" presId="urn:microsoft.com/office/officeart/2005/8/layout/radial2"/>
    <dgm:cxn modelId="{C3ECD666-D341-48AE-8041-439E87800627}" type="presParOf" srcId="{F09B6248-84DF-433D-893A-B2FB2F32BEC2}" destId="{78FE0B28-0534-4B91-92C8-3BB3093C1751}" srcOrd="1" destOrd="0" presId="urn:microsoft.com/office/officeart/2005/8/layout/radial2"/>
    <dgm:cxn modelId="{7B4F6EC0-278E-41BF-9C07-692937DB7988}" type="presParOf" srcId="{F09B6248-84DF-433D-893A-B2FB2F32BEC2}" destId="{A6865717-7328-4ACF-9C93-39E4D95D728E}" srcOrd="2" destOrd="0" presId="urn:microsoft.com/office/officeart/2005/8/layout/radial2"/>
    <dgm:cxn modelId="{D7EADC8C-03A7-4835-A063-3509EA987652}" type="presParOf" srcId="{A6865717-7328-4ACF-9C93-39E4D95D728E}" destId="{39B9D9E0-01F7-495A-8AD6-FDC44267359D}" srcOrd="0" destOrd="0" presId="urn:microsoft.com/office/officeart/2005/8/layout/radial2"/>
    <dgm:cxn modelId="{B80F3E20-C9E6-4144-900D-5C5BF7430A24}" type="presParOf" srcId="{A6865717-7328-4ACF-9C93-39E4D95D728E}" destId="{5A4CBF7C-85DF-4AF9-B0BB-29E385C47FC5}" srcOrd="1" destOrd="0" presId="urn:microsoft.com/office/officeart/2005/8/layout/radial2"/>
    <dgm:cxn modelId="{09C3822E-E70F-4A69-B4CA-A58B11E714E3}" type="presParOf" srcId="{F09B6248-84DF-433D-893A-B2FB2F32BEC2}" destId="{1143ADFF-AB45-432F-8EB8-014633CB963C}" srcOrd="3" destOrd="0" presId="urn:microsoft.com/office/officeart/2005/8/layout/radial2"/>
    <dgm:cxn modelId="{30AD69CB-5BE6-42A5-89FD-2185B46C5FAC}" type="presParOf" srcId="{F09B6248-84DF-433D-893A-B2FB2F32BEC2}" destId="{A4B37556-51B5-4452-947D-ED6745D5DCBC}" srcOrd="4" destOrd="0" presId="urn:microsoft.com/office/officeart/2005/8/layout/radial2"/>
    <dgm:cxn modelId="{117BC3DC-D9F6-496D-B0F0-CC38B38E6CA7}" type="presParOf" srcId="{A4B37556-51B5-4452-947D-ED6745D5DCBC}" destId="{3DD88CE5-B2B2-4FF3-9272-0A721698456C}" srcOrd="0" destOrd="0" presId="urn:microsoft.com/office/officeart/2005/8/layout/radial2"/>
    <dgm:cxn modelId="{5DEA02B2-D5FC-4764-9022-93EEE5EC8E89}" type="presParOf" srcId="{A4B37556-51B5-4452-947D-ED6745D5DCBC}" destId="{A211F479-0248-40DF-9C08-236C4E065096}" srcOrd="1" destOrd="0" presId="urn:microsoft.com/office/officeart/2005/8/layout/radial2"/>
    <dgm:cxn modelId="{9FE40E75-98BF-4751-8C98-C27D27498545}" type="presParOf" srcId="{F09B6248-84DF-433D-893A-B2FB2F32BEC2}" destId="{0269E855-3D87-4ABB-ABF6-7D1840E978FC}" srcOrd="5" destOrd="0" presId="urn:microsoft.com/office/officeart/2005/8/layout/radial2"/>
    <dgm:cxn modelId="{3FB044B3-0244-4E06-ABA6-DD8A35556F37}" type="presParOf" srcId="{F09B6248-84DF-433D-893A-B2FB2F32BEC2}" destId="{49921B10-869E-4DFB-A82F-B47B50E901EE}" srcOrd="6" destOrd="0" presId="urn:microsoft.com/office/officeart/2005/8/layout/radial2"/>
    <dgm:cxn modelId="{D2A9ADC9-D00F-469C-BB44-803D83EFF884}" type="presParOf" srcId="{49921B10-869E-4DFB-A82F-B47B50E901EE}" destId="{A1A01AB4-B637-4513-A493-4DCE5D72EF97}" srcOrd="0" destOrd="0" presId="urn:microsoft.com/office/officeart/2005/8/layout/radial2"/>
    <dgm:cxn modelId="{C77AE5BC-2789-4567-99EF-5BFC2680068D}" type="presParOf" srcId="{49921B10-869E-4DFB-A82F-B47B50E901EE}" destId="{60596862-1BD7-4DB0-985E-2BD7478488C1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809F7F3-D58F-4EB7-A90F-EE04B75DDE2A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雙手肥皂清潔，搓洗</a:t>
          </a:r>
          <a:r>
            <a:rPr lang="en-US" sz="2800" kern="1200" smtClean="0"/>
            <a:t>40~60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1918" y="1810385"/>
        <a:ext cx="2011188" cy="1810385"/>
      </dsp:txXfrm>
    </dsp:sp>
    <dsp:sp modelId="{BC5D7C49-D04D-4116-99BA-63C79A8296DE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A56C4CB3-1931-4DCF-817D-ED173DAFFD81}">
      <dsp:nvSpPr>
        <dsp:cNvPr id="0" name=""/>
        <dsp:cNvSpPr/>
      </dsp:nvSpPr>
      <dsp:spPr>
        <a:xfrm>
          <a:off x="2073443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口罩要遮住口鼻、蓋住下巴  </a:t>
          </a:r>
          <a:endParaRPr lang="zh-TW" sz="2800" kern="1200"/>
        </a:p>
      </dsp:txBody>
      <dsp:txXfrm>
        <a:off x="2073443" y="1810385"/>
        <a:ext cx="2011188" cy="1810385"/>
      </dsp:txXfrm>
    </dsp:sp>
    <dsp:sp modelId="{165ACFAF-3A11-499E-A145-ED04706621EE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23228D5E-3715-4077-B6D0-5A01B83D4053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4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噴</a:t>
          </a:r>
          <a:r>
            <a:rPr lang="en-US" sz="2800" kern="1200" smtClean="0"/>
            <a:t>75%</a:t>
          </a:r>
          <a:r>
            <a:rPr lang="zh-TW" sz="2800" kern="1200" smtClean="0"/>
            <a:t>酒精搓洗雙手</a:t>
          </a:r>
          <a:r>
            <a:rPr lang="en-US" sz="2800" kern="1200" smtClean="0"/>
            <a:t>20-30</a:t>
          </a:r>
          <a:r>
            <a:rPr lang="zh-TW" sz="2800" kern="1200" smtClean="0"/>
            <a:t>秒</a:t>
          </a:r>
          <a:endParaRPr lang="zh-TW" sz="2800" kern="1200"/>
        </a:p>
      </dsp:txBody>
      <dsp:txXfrm>
        <a:off x="4144967" y="1810385"/>
        <a:ext cx="2011188" cy="1810385"/>
      </dsp:txXfrm>
    </dsp:sp>
    <dsp:sp modelId="{B9206202-AB0F-451F-A58B-F871DEB10172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7AFB5CD1-9BFA-4449-986B-7E961E54AB0A}">
      <dsp:nvSpPr>
        <dsp:cNvPr id="0" name=""/>
        <dsp:cNvSpPr/>
      </dsp:nvSpPr>
      <dsp:spPr>
        <a:xfrm>
          <a:off x="6216492" y="0"/>
          <a:ext cx="2011188" cy="4525963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5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smtClean="0"/>
            <a:t>有發燒、呼吸道症狀速就醫</a:t>
          </a:r>
          <a:endParaRPr lang="zh-TW" sz="2800" kern="1200"/>
        </a:p>
      </dsp:txBody>
      <dsp:txXfrm>
        <a:off x="6216492" y="1810385"/>
        <a:ext cx="2011188" cy="1810385"/>
      </dsp:txXfrm>
    </dsp:sp>
    <dsp:sp modelId="{697F40F2-F7D4-415B-90CD-63995FB02993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1">
          <a:scrgbClr r="0" g="0" b="0"/>
        </a:fillRef>
        <a:effectRef idx="3">
          <a:scrgbClr r="0" g="0" b="0"/>
        </a:effectRef>
        <a:fontRef idx="minor"/>
      </dsp:style>
    </dsp:sp>
    <dsp:sp modelId="{11BCB7A8-2CA1-418C-83E8-FAF5A3EC562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gradFill rotWithShape="0">
          <a:gsLst>
            <a:gs pos="0">
              <a:schemeClr val="accent2">
                <a:tint val="40000"/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2">
                <a:tint val="40000"/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2">
                <a:tint val="40000"/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>
            <a:rot lat="0" lon="0" rev="0"/>
          </a:camera>
          <a:lightRig rig="threePt" dir="t">
            <a:rot lat="0" lon="0" rev="1200000"/>
          </a:lightRig>
        </a:scene3d>
        <a:sp3d>
          <a:bevelT w="63500" h="25400"/>
        </a:sp3d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4A193F4-FC0D-4745-8B06-F8F134761720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DB418884-371D-4DB1-88CD-1359AE09B45E}">
      <dsp:nvSpPr>
        <dsp:cNvPr id="0" name=""/>
        <dsp:cNvSpPr/>
      </dsp:nvSpPr>
      <dsp:spPr>
        <a:xfrm>
          <a:off x="2490729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</a:t>
          </a:r>
          <a:r>
            <a:rPr lang="en-US" sz="2500" kern="1200" dirty="0" smtClean="0"/>
            <a:t>3</a:t>
          </a:r>
          <a:r>
            <a:rPr lang="zh-TW" sz="2500" kern="1200" dirty="0" smtClean="0"/>
            <a:t>個步伐</a:t>
          </a:r>
          <a:endParaRPr lang="zh-TW" sz="2500" kern="1200" dirty="0"/>
        </a:p>
      </dsp:txBody>
      <dsp:txXfrm>
        <a:off x="2530540" y="1659838"/>
        <a:ext cx="1279639" cy="1335100"/>
      </dsp:txXfrm>
    </dsp:sp>
    <dsp:sp modelId="{C77CBC32-C1A9-4BED-8BDC-FEFF0D0652DE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dirty="0" smtClean="0"/>
            <a:t>室外至少</a:t>
          </a:r>
          <a:r>
            <a:rPr lang="en-US" sz="1800" kern="1200" dirty="0" smtClean="0"/>
            <a:t>1</a:t>
          </a:r>
          <a:r>
            <a:rPr lang="zh-TW" sz="1800" kern="1200" dirty="0" smtClean="0"/>
            <a:t>公尺</a:t>
          </a:r>
          <a:endParaRPr lang="zh-TW" sz="1800" kern="1200" dirty="0"/>
        </a:p>
      </dsp:txBody>
      <dsp:txXfrm>
        <a:off x="5925" y="817031"/>
        <a:ext cx="2866518" cy="418227"/>
      </dsp:txXfrm>
    </dsp:sp>
    <dsp:sp modelId="{05DFAA88-3461-4D02-853D-519E566F9BB1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E10FA61-C0F2-4AB8-ACF8-3D08C88FD6F7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/>
            <a:t>大約手臂的兩倍長</a:t>
          </a:r>
          <a:endParaRPr lang="zh-TW" sz="2500" kern="1200" dirty="0"/>
        </a:p>
      </dsp:txBody>
      <dsp:txXfrm>
        <a:off x="6904223" y="1659838"/>
        <a:ext cx="1279639" cy="1335100"/>
      </dsp:txXfrm>
    </dsp:sp>
    <dsp:sp modelId="{47C300B7-395E-4668-A3F2-13DD26ACE443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269E855-3D87-4ABB-ABF6-7D1840E978FC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143ADFF-AB45-432F-8EB8-014633CB963C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FE0B28-0534-4B91-92C8-3BB3093C1751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E987A24-DE99-47AB-B949-B86BEA26A6B5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9B9D9E0-01F7-495A-8AD6-FDC44267359D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衛福部疾管署</a:t>
          </a:r>
          <a:endParaRPr lang="zh-TW" sz="2300" kern="1200"/>
        </a:p>
      </dsp:txBody>
      <dsp:txXfrm>
        <a:off x="3483799" y="192645"/>
        <a:ext cx="922321" cy="922321"/>
      </dsp:txXfrm>
    </dsp:sp>
    <dsp:sp modelId="{5A4CBF7C-85DF-4AF9-B0BB-29E385C47FC5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掌握最新疫情</a:t>
          </a:r>
          <a:endParaRPr lang="zh-TW" sz="2000" kern="1200" dirty="0"/>
        </a:p>
      </dsp:txBody>
      <dsp:txXfrm>
        <a:off x="4727575" y="1626"/>
        <a:ext cx="1956539" cy="1304359"/>
      </dsp:txXfrm>
    </dsp:sp>
    <dsp:sp modelId="{3DD88CE5-B2B2-4FF3-9272-0A721698456C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了解防疫議題</a:t>
          </a:r>
          <a:endParaRPr lang="zh-TW" sz="2300" kern="1200"/>
        </a:p>
      </dsp:txBody>
      <dsp:txXfrm>
        <a:off x="3914976" y="1801820"/>
        <a:ext cx="922321" cy="922321"/>
      </dsp:txXfrm>
    </dsp:sp>
    <dsp:sp modelId="{A1A01AB4-B637-4513-A493-4DCE5D72EF97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smtClean="0"/>
            <a:t>防疫小測驗</a:t>
          </a:r>
          <a:endParaRPr lang="zh-TW" sz="2300" kern="1200"/>
        </a:p>
      </dsp:txBody>
      <dsp:txXfrm>
        <a:off x="3483799" y="3410996"/>
        <a:ext cx="922321" cy="922321"/>
      </dsp:txXfrm>
    </dsp:sp>
    <dsp:sp modelId="{60596862-1BD7-4DB0-985E-2BD7478488C1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6000">
              <a:srgbClr val="00B0F0"/>
            </a:gs>
            <a:gs pos="82000">
              <a:srgbClr val="0070C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188640"/>
            <a:ext cx="7772400" cy="1080120"/>
          </a:xfrm>
        </p:spPr>
        <p:txBody>
          <a:bodyPr>
            <a:normAutofit/>
          </a:bodyPr>
          <a:lstStyle>
            <a:lvl1pPr>
              <a:defRPr sz="4800"/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6000">
              <a:srgbClr val="00B0F0"/>
            </a:gs>
            <a:gs pos="82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2022/11/28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00B0F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6000">
              <a:srgbClr val="00B0F0"/>
            </a:gs>
            <a:gs pos="82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  <a:latin typeface="+mj-ea"/>
              </a:rPr>
              <a:t>防疫大作戰</a:t>
            </a:r>
            <a:endParaRPr lang="zh-TW" altLang="en-US" sz="4800" dirty="0">
              <a:solidFill>
                <a:srgbClr val="FFFF00"/>
              </a:solidFill>
              <a:latin typeface="+mj-ea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solidFill>
                  <a:srgbClr val="7030A0"/>
                </a:solidFill>
              </a:rPr>
              <a:t>打擊新冠病毒，守護健康你我有責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 flipV="1">
            <a:off x="1763688" y="2336676"/>
            <a:ext cx="5400600" cy="39714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46000">
              <a:srgbClr val="00B0F0"/>
            </a:gs>
            <a:gs pos="82000">
              <a:srgbClr val="00B0F0"/>
            </a:gs>
          </a:gsLst>
          <a:path path="circl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zh-TW" altLang="en-US" dirty="0">
                <a:solidFill>
                  <a:srgbClr val="FFFF00"/>
                </a:solidFill>
              </a:rPr>
              <a:t>新型冠狀病毒 防疫須知</a:t>
            </a:r>
          </a:p>
        </p:txBody>
      </p:sp>
      <p:graphicFrame>
        <p:nvGraphicFramePr>
          <p:cNvPr id="8" name="內容版面配置區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239177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4160082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17825693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1339</TotalTime>
  <Words>110</Words>
  <Application>Microsoft Office PowerPoint</Application>
  <PresentationFormat>如螢幕大小 (4:3)</PresentationFormat>
  <Paragraphs>19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8" baseType="lpstr"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53</cp:revision>
  <dcterms:created xsi:type="dcterms:W3CDTF">2014-02-08T16:25:00Z</dcterms:created>
  <dcterms:modified xsi:type="dcterms:W3CDTF">2022-11-28T06:57:36Z</dcterms:modified>
</cp:coreProperties>
</file>