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D528B2-8D7A-4564-865E-01B996FF21E0}" type="doc">
      <dgm:prSet loTypeId="urn:microsoft.com/office/officeart/2005/8/layout/hList7" loCatId="list" qsTypeId="urn:microsoft.com/office/officeart/2005/8/quickstyle/3d5" qsCatId="3D" csTypeId="urn:microsoft.com/office/officeart/2005/8/colors/accent0_1" csCatId="mainScheme" phldr="1"/>
      <dgm:spPr/>
      <dgm:t>
        <a:bodyPr/>
        <a:lstStyle/>
        <a:p>
          <a:endParaRPr lang="zh-TW" altLang="en-US"/>
        </a:p>
      </dgm:t>
    </dgm:pt>
    <dgm:pt modelId="{FF2A5220-F948-42DF-A026-753979B5C574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35D63D93-BB34-43C3-AF96-93B4B484F6F2}" type="parTrans" cxnId="{1F3BD0DD-488B-42D6-AA71-FA2100B81AAC}">
      <dgm:prSet/>
      <dgm:spPr/>
      <dgm:t>
        <a:bodyPr/>
        <a:lstStyle/>
        <a:p>
          <a:endParaRPr lang="zh-TW" altLang="en-US"/>
        </a:p>
      </dgm:t>
    </dgm:pt>
    <dgm:pt modelId="{7BE00929-F1B9-4B54-9945-3DA5AFD487D5}" type="sibTrans" cxnId="{1F3BD0DD-488B-42D6-AA71-FA2100B81AAC}">
      <dgm:prSet/>
      <dgm:spPr/>
      <dgm:t>
        <a:bodyPr/>
        <a:lstStyle/>
        <a:p>
          <a:endParaRPr lang="zh-TW" altLang="en-US"/>
        </a:p>
      </dgm:t>
    </dgm:pt>
    <dgm:pt modelId="{7EC64495-30D7-464E-8D3F-7E45AF36CB48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BBC869BD-CEC3-40B4-B8EA-D3966739B59B}" type="parTrans" cxnId="{83956575-BCEA-42E1-B3B3-93C2C63CB570}">
      <dgm:prSet/>
      <dgm:spPr/>
      <dgm:t>
        <a:bodyPr/>
        <a:lstStyle/>
        <a:p>
          <a:endParaRPr lang="zh-TW" altLang="en-US"/>
        </a:p>
      </dgm:t>
    </dgm:pt>
    <dgm:pt modelId="{CAC4777E-E289-42C6-ABB4-54276FED3BD6}" type="sibTrans" cxnId="{83956575-BCEA-42E1-B3B3-93C2C63CB570}">
      <dgm:prSet/>
      <dgm:spPr/>
      <dgm:t>
        <a:bodyPr/>
        <a:lstStyle/>
        <a:p>
          <a:endParaRPr lang="zh-TW" altLang="en-US"/>
        </a:p>
      </dgm:t>
    </dgm:pt>
    <dgm:pt modelId="{31863549-5DE9-4AB0-8011-CCFD2C268E87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89EE5ACD-B0C5-4562-B429-6EC59F53EF2A}" type="parTrans" cxnId="{133FC88D-7BE3-439A-9987-9788F607292E}">
      <dgm:prSet/>
      <dgm:spPr/>
      <dgm:t>
        <a:bodyPr/>
        <a:lstStyle/>
        <a:p>
          <a:endParaRPr lang="zh-TW" altLang="en-US"/>
        </a:p>
      </dgm:t>
    </dgm:pt>
    <dgm:pt modelId="{4C527E08-1378-4BB6-BB00-80E79B39A91A}" type="sibTrans" cxnId="{133FC88D-7BE3-439A-9987-9788F607292E}">
      <dgm:prSet/>
      <dgm:spPr/>
      <dgm:t>
        <a:bodyPr/>
        <a:lstStyle/>
        <a:p>
          <a:endParaRPr lang="zh-TW" altLang="en-US"/>
        </a:p>
      </dgm:t>
    </dgm:pt>
    <dgm:pt modelId="{06826DCB-7DFB-4092-A5A7-867E143B93A4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4EA659C0-C63A-4D2E-93A8-AADB3D60DA1D}" type="parTrans" cxnId="{6364282B-DB9E-4820-B3B6-54B289F8D897}">
      <dgm:prSet/>
      <dgm:spPr/>
      <dgm:t>
        <a:bodyPr/>
        <a:lstStyle/>
        <a:p>
          <a:endParaRPr lang="zh-TW" altLang="en-US"/>
        </a:p>
      </dgm:t>
    </dgm:pt>
    <dgm:pt modelId="{A2D5FB15-B4CE-4942-A801-353C59410CFD}" type="sibTrans" cxnId="{6364282B-DB9E-4820-B3B6-54B289F8D897}">
      <dgm:prSet/>
      <dgm:spPr/>
      <dgm:t>
        <a:bodyPr/>
        <a:lstStyle/>
        <a:p>
          <a:endParaRPr lang="zh-TW" altLang="en-US"/>
        </a:p>
      </dgm:t>
    </dgm:pt>
    <dgm:pt modelId="{B230FA9A-1853-4018-86ED-E4DF48959FC0}" type="pres">
      <dgm:prSet presAssocID="{B1D528B2-8D7A-4564-865E-01B996FF21E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499216D-DFBD-441E-88B6-E3254F802D01}" type="pres">
      <dgm:prSet presAssocID="{B1D528B2-8D7A-4564-865E-01B996FF21E0}" presName="fgShape" presStyleLbl="fgShp" presStyleIdx="0" presStyleCnt="1"/>
      <dgm:spPr/>
    </dgm:pt>
    <dgm:pt modelId="{3892B0A4-3D9E-4624-8D63-FE0ADA1CBF6B}" type="pres">
      <dgm:prSet presAssocID="{B1D528B2-8D7A-4564-865E-01B996FF21E0}" presName="linComp" presStyleCnt="0"/>
      <dgm:spPr/>
    </dgm:pt>
    <dgm:pt modelId="{2570FA69-7EE5-48B9-A068-4C76480F42BE}" type="pres">
      <dgm:prSet presAssocID="{FF2A5220-F948-42DF-A026-753979B5C574}" presName="compNode" presStyleCnt="0"/>
      <dgm:spPr/>
    </dgm:pt>
    <dgm:pt modelId="{5739F346-BDF1-4043-A638-38DD3348F5A5}" type="pres">
      <dgm:prSet presAssocID="{FF2A5220-F948-42DF-A026-753979B5C574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3B217031-28D4-4FAC-9CF4-FB1E0F848535}" type="pres">
      <dgm:prSet presAssocID="{FF2A5220-F948-42DF-A026-753979B5C574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A8B82E-08DD-425A-A6BB-DC000FCE6F58}" type="pres">
      <dgm:prSet presAssocID="{FF2A5220-F948-42DF-A026-753979B5C574}" presName="invisiNode" presStyleLbl="node1" presStyleIdx="0" presStyleCnt="4"/>
      <dgm:spPr/>
    </dgm:pt>
    <dgm:pt modelId="{808B6B40-CE64-4EB8-A6AD-BEF8C62ED90E}" type="pres">
      <dgm:prSet presAssocID="{FF2A5220-F948-42DF-A026-753979B5C574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52E32EF-34BF-4CCB-9BC1-7FF746C0F3A3}" type="pres">
      <dgm:prSet presAssocID="{7BE00929-F1B9-4B54-9945-3DA5AFD487D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1AEBDBF-46BE-47A8-9F2F-2987C6AAA213}" type="pres">
      <dgm:prSet presAssocID="{7EC64495-30D7-464E-8D3F-7E45AF36CB48}" presName="compNode" presStyleCnt="0"/>
      <dgm:spPr/>
    </dgm:pt>
    <dgm:pt modelId="{D07A0D99-AA04-446B-ABC5-F42B40AEC16B}" type="pres">
      <dgm:prSet presAssocID="{7EC64495-30D7-464E-8D3F-7E45AF36CB48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969D6421-9E55-48BC-9CEA-C58340D475BC}" type="pres">
      <dgm:prSet presAssocID="{7EC64495-30D7-464E-8D3F-7E45AF36CB48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E97C68B-5941-442E-9115-E3A9642F64F9}" type="pres">
      <dgm:prSet presAssocID="{7EC64495-30D7-464E-8D3F-7E45AF36CB48}" presName="invisiNode" presStyleLbl="node1" presStyleIdx="1" presStyleCnt="4"/>
      <dgm:spPr/>
    </dgm:pt>
    <dgm:pt modelId="{2C600E04-89E2-4875-B029-73D635BA5129}" type="pres">
      <dgm:prSet presAssocID="{7EC64495-30D7-464E-8D3F-7E45AF36CB48}" presName="imagNode" presStyleLbl="fgImgPlace1" presStyleIdx="1" presStyleCnt="4" custLinFactNeighborX="-721" custLinFactNeighborY="2991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7BAC012-C8A8-4E72-8386-9A0680F83077}" type="pres">
      <dgm:prSet presAssocID="{CAC4777E-E289-42C6-ABB4-54276FED3BD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174A858-FAC6-459B-A7AD-B7F3053C1445}" type="pres">
      <dgm:prSet presAssocID="{31863549-5DE9-4AB0-8011-CCFD2C268E87}" presName="compNode" presStyleCnt="0"/>
      <dgm:spPr/>
    </dgm:pt>
    <dgm:pt modelId="{1AB97D03-FDA4-4CB6-8185-E62DCD9426DB}" type="pres">
      <dgm:prSet presAssocID="{31863549-5DE9-4AB0-8011-CCFD2C268E8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CAF26A16-B478-4B96-822D-D39CA1B0F3B8}" type="pres">
      <dgm:prSet presAssocID="{31863549-5DE9-4AB0-8011-CCFD2C268E8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A8C8D08-A1A1-4598-82AA-E713A2E550BF}" type="pres">
      <dgm:prSet presAssocID="{31863549-5DE9-4AB0-8011-CCFD2C268E87}" presName="invisiNode" presStyleLbl="node1" presStyleIdx="2" presStyleCnt="4"/>
      <dgm:spPr/>
    </dgm:pt>
    <dgm:pt modelId="{AFEA1902-6AFA-420A-B1C6-D9124E0ECFF2}" type="pres">
      <dgm:prSet presAssocID="{31863549-5DE9-4AB0-8011-CCFD2C268E87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3476DF6-9A73-4196-BFAF-1144B50BB210}" type="pres">
      <dgm:prSet presAssocID="{4C527E08-1378-4BB6-BB00-80E79B39A91A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D3E7B54-060B-48D0-BC9F-94F951342185}" type="pres">
      <dgm:prSet presAssocID="{06826DCB-7DFB-4092-A5A7-867E143B93A4}" presName="compNode" presStyleCnt="0"/>
      <dgm:spPr/>
    </dgm:pt>
    <dgm:pt modelId="{E1CFB4FA-A31E-4DFA-82C6-DF325C54F584}" type="pres">
      <dgm:prSet presAssocID="{06826DCB-7DFB-4092-A5A7-867E143B93A4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57AAF26E-19FE-4E08-8CB9-EC57002A1A3B}" type="pres">
      <dgm:prSet presAssocID="{06826DCB-7DFB-4092-A5A7-867E143B93A4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C43828-DB53-420A-AE5D-A304B3BCEA32}" type="pres">
      <dgm:prSet presAssocID="{06826DCB-7DFB-4092-A5A7-867E143B93A4}" presName="invisiNode" presStyleLbl="node1" presStyleIdx="3" presStyleCnt="4"/>
      <dgm:spPr/>
    </dgm:pt>
    <dgm:pt modelId="{AB3D570A-1FE9-4D97-A016-D6660222ABC0}" type="pres">
      <dgm:prSet presAssocID="{06826DCB-7DFB-4092-A5A7-867E143B93A4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4F7E12A8-9F09-4F0E-84AC-DF7258480317}" type="presOf" srcId="{06826DCB-7DFB-4092-A5A7-867E143B93A4}" destId="{E1CFB4FA-A31E-4DFA-82C6-DF325C54F584}" srcOrd="0" destOrd="0" presId="urn:microsoft.com/office/officeart/2005/8/layout/hList7"/>
    <dgm:cxn modelId="{6364282B-DB9E-4820-B3B6-54B289F8D897}" srcId="{B1D528B2-8D7A-4564-865E-01B996FF21E0}" destId="{06826DCB-7DFB-4092-A5A7-867E143B93A4}" srcOrd="3" destOrd="0" parTransId="{4EA659C0-C63A-4D2E-93A8-AADB3D60DA1D}" sibTransId="{A2D5FB15-B4CE-4942-A801-353C59410CFD}"/>
    <dgm:cxn modelId="{9A6E0D18-FAEA-4935-BC04-52D29A6691EB}" type="presOf" srcId="{31863549-5DE9-4AB0-8011-CCFD2C268E87}" destId="{1AB97D03-FDA4-4CB6-8185-E62DCD9426DB}" srcOrd="0" destOrd="0" presId="urn:microsoft.com/office/officeart/2005/8/layout/hList7"/>
    <dgm:cxn modelId="{552ED11A-5808-4127-A6D5-BC65459D960B}" type="presOf" srcId="{31863549-5DE9-4AB0-8011-CCFD2C268E87}" destId="{CAF26A16-B478-4B96-822D-D39CA1B0F3B8}" srcOrd="1" destOrd="0" presId="urn:microsoft.com/office/officeart/2005/8/layout/hList7"/>
    <dgm:cxn modelId="{14F87C11-BAA5-47BE-825C-821D4248359E}" type="presOf" srcId="{FF2A5220-F948-42DF-A026-753979B5C574}" destId="{3B217031-28D4-4FAC-9CF4-FB1E0F848535}" srcOrd="1" destOrd="0" presId="urn:microsoft.com/office/officeart/2005/8/layout/hList7"/>
    <dgm:cxn modelId="{06F6FC57-624D-4778-92AB-BD4FFD571DEB}" type="presOf" srcId="{7EC64495-30D7-464E-8D3F-7E45AF36CB48}" destId="{969D6421-9E55-48BC-9CEA-C58340D475BC}" srcOrd="1" destOrd="0" presId="urn:microsoft.com/office/officeart/2005/8/layout/hList7"/>
    <dgm:cxn modelId="{86298375-EC00-4295-9E41-01CFC22590F0}" type="presOf" srcId="{B1D528B2-8D7A-4564-865E-01B996FF21E0}" destId="{B230FA9A-1853-4018-86ED-E4DF48959FC0}" srcOrd="0" destOrd="0" presId="urn:microsoft.com/office/officeart/2005/8/layout/hList7"/>
    <dgm:cxn modelId="{ACA2B234-4A87-4CD0-8B19-8CFA6405AEE7}" type="presOf" srcId="{4C527E08-1378-4BB6-BB00-80E79B39A91A}" destId="{B3476DF6-9A73-4196-BFAF-1144B50BB210}" srcOrd="0" destOrd="0" presId="urn:microsoft.com/office/officeart/2005/8/layout/hList7"/>
    <dgm:cxn modelId="{5D58FDE1-8741-4068-844B-CBD7D6695014}" type="presOf" srcId="{7EC64495-30D7-464E-8D3F-7E45AF36CB48}" destId="{D07A0D99-AA04-446B-ABC5-F42B40AEC16B}" srcOrd="0" destOrd="0" presId="urn:microsoft.com/office/officeart/2005/8/layout/hList7"/>
    <dgm:cxn modelId="{1F3BD0DD-488B-42D6-AA71-FA2100B81AAC}" srcId="{B1D528B2-8D7A-4564-865E-01B996FF21E0}" destId="{FF2A5220-F948-42DF-A026-753979B5C574}" srcOrd="0" destOrd="0" parTransId="{35D63D93-BB34-43C3-AF96-93B4B484F6F2}" sibTransId="{7BE00929-F1B9-4B54-9945-3DA5AFD487D5}"/>
    <dgm:cxn modelId="{133FC88D-7BE3-439A-9987-9788F607292E}" srcId="{B1D528B2-8D7A-4564-865E-01B996FF21E0}" destId="{31863549-5DE9-4AB0-8011-CCFD2C268E87}" srcOrd="2" destOrd="0" parTransId="{89EE5ACD-B0C5-4562-B429-6EC59F53EF2A}" sibTransId="{4C527E08-1378-4BB6-BB00-80E79B39A91A}"/>
    <dgm:cxn modelId="{656DA6F0-51F1-4753-B7F1-8D295C1C8BF9}" type="presOf" srcId="{FF2A5220-F948-42DF-A026-753979B5C574}" destId="{5739F346-BDF1-4043-A638-38DD3348F5A5}" srcOrd="0" destOrd="0" presId="urn:microsoft.com/office/officeart/2005/8/layout/hList7"/>
    <dgm:cxn modelId="{BFE44C7A-ED9D-44C0-9611-AC00D4FB42CC}" type="presOf" srcId="{06826DCB-7DFB-4092-A5A7-867E143B93A4}" destId="{57AAF26E-19FE-4E08-8CB9-EC57002A1A3B}" srcOrd="1" destOrd="0" presId="urn:microsoft.com/office/officeart/2005/8/layout/hList7"/>
    <dgm:cxn modelId="{0FD5C81A-864F-489E-970D-AB49357C5302}" type="presOf" srcId="{7BE00929-F1B9-4B54-9945-3DA5AFD487D5}" destId="{B52E32EF-34BF-4CCB-9BC1-7FF746C0F3A3}" srcOrd="0" destOrd="0" presId="urn:microsoft.com/office/officeart/2005/8/layout/hList7"/>
    <dgm:cxn modelId="{75B59C67-E26B-4D2B-8A52-118BD12B41A5}" type="presOf" srcId="{CAC4777E-E289-42C6-ABB4-54276FED3BD6}" destId="{37BAC012-C8A8-4E72-8386-9A0680F83077}" srcOrd="0" destOrd="0" presId="urn:microsoft.com/office/officeart/2005/8/layout/hList7"/>
    <dgm:cxn modelId="{83956575-BCEA-42E1-B3B3-93C2C63CB570}" srcId="{B1D528B2-8D7A-4564-865E-01B996FF21E0}" destId="{7EC64495-30D7-464E-8D3F-7E45AF36CB48}" srcOrd="1" destOrd="0" parTransId="{BBC869BD-CEC3-40B4-B8EA-D3966739B59B}" sibTransId="{CAC4777E-E289-42C6-ABB4-54276FED3BD6}"/>
    <dgm:cxn modelId="{98A1D7C8-6734-4451-B691-840173B0A2FD}" type="presParOf" srcId="{B230FA9A-1853-4018-86ED-E4DF48959FC0}" destId="{6499216D-DFBD-441E-88B6-E3254F802D01}" srcOrd="0" destOrd="0" presId="urn:microsoft.com/office/officeart/2005/8/layout/hList7"/>
    <dgm:cxn modelId="{BFC7A9A7-63F6-468B-AAC7-023C051769B2}" type="presParOf" srcId="{B230FA9A-1853-4018-86ED-E4DF48959FC0}" destId="{3892B0A4-3D9E-4624-8D63-FE0ADA1CBF6B}" srcOrd="1" destOrd="0" presId="urn:microsoft.com/office/officeart/2005/8/layout/hList7"/>
    <dgm:cxn modelId="{F77B5471-5582-4A1D-92FB-F76D12D1199C}" type="presParOf" srcId="{3892B0A4-3D9E-4624-8D63-FE0ADA1CBF6B}" destId="{2570FA69-7EE5-48B9-A068-4C76480F42BE}" srcOrd="0" destOrd="0" presId="urn:microsoft.com/office/officeart/2005/8/layout/hList7"/>
    <dgm:cxn modelId="{8CD7C708-B501-4989-A7E7-C72E23488F24}" type="presParOf" srcId="{2570FA69-7EE5-48B9-A068-4C76480F42BE}" destId="{5739F346-BDF1-4043-A638-38DD3348F5A5}" srcOrd="0" destOrd="0" presId="urn:microsoft.com/office/officeart/2005/8/layout/hList7"/>
    <dgm:cxn modelId="{C16E5F19-8943-4931-A306-14D81F8964E8}" type="presParOf" srcId="{2570FA69-7EE5-48B9-A068-4C76480F42BE}" destId="{3B217031-28D4-4FAC-9CF4-FB1E0F848535}" srcOrd="1" destOrd="0" presId="urn:microsoft.com/office/officeart/2005/8/layout/hList7"/>
    <dgm:cxn modelId="{9732919F-EC4F-45CE-8741-F662030C5FDB}" type="presParOf" srcId="{2570FA69-7EE5-48B9-A068-4C76480F42BE}" destId="{45A8B82E-08DD-425A-A6BB-DC000FCE6F58}" srcOrd="2" destOrd="0" presId="urn:microsoft.com/office/officeart/2005/8/layout/hList7"/>
    <dgm:cxn modelId="{A24CCDD4-188D-41D6-9A18-DC045F043D68}" type="presParOf" srcId="{2570FA69-7EE5-48B9-A068-4C76480F42BE}" destId="{808B6B40-CE64-4EB8-A6AD-BEF8C62ED90E}" srcOrd="3" destOrd="0" presId="urn:microsoft.com/office/officeart/2005/8/layout/hList7"/>
    <dgm:cxn modelId="{4C22DA46-1C0D-404E-9495-1FDBE8410078}" type="presParOf" srcId="{3892B0A4-3D9E-4624-8D63-FE0ADA1CBF6B}" destId="{B52E32EF-34BF-4CCB-9BC1-7FF746C0F3A3}" srcOrd="1" destOrd="0" presId="urn:microsoft.com/office/officeart/2005/8/layout/hList7"/>
    <dgm:cxn modelId="{87279071-129E-454C-AEA8-E4A4C0795653}" type="presParOf" srcId="{3892B0A4-3D9E-4624-8D63-FE0ADA1CBF6B}" destId="{01AEBDBF-46BE-47A8-9F2F-2987C6AAA213}" srcOrd="2" destOrd="0" presId="urn:microsoft.com/office/officeart/2005/8/layout/hList7"/>
    <dgm:cxn modelId="{292363B8-3BA7-449D-931F-D08A94D47C4B}" type="presParOf" srcId="{01AEBDBF-46BE-47A8-9F2F-2987C6AAA213}" destId="{D07A0D99-AA04-446B-ABC5-F42B40AEC16B}" srcOrd="0" destOrd="0" presId="urn:microsoft.com/office/officeart/2005/8/layout/hList7"/>
    <dgm:cxn modelId="{CBF7A5DE-58AE-4AB8-A8BC-02963A155D17}" type="presParOf" srcId="{01AEBDBF-46BE-47A8-9F2F-2987C6AAA213}" destId="{969D6421-9E55-48BC-9CEA-C58340D475BC}" srcOrd="1" destOrd="0" presId="urn:microsoft.com/office/officeart/2005/8/layout/hList7"/>
    <dgm:cxn modelId="{50FE90FF-81D5-4341-8EB4-F19F01D99D10}" type="presParOf" srcId="{01AEBDBF-46BE-47A8-9F2F-2987C6AAA213}" destId="{2E97C68B-5941-442E-9115-E3A9642F64F9}" srcOrd="2" destOrd="0" presId="urn:microsoft.com/office/officeart/2005/8/layout/hList7"/>
    <dgm:cxn modelId="{A8461511-19D5-48E2-8E3C-E7F2918FB68F}" type="presParOf" srcId="{01AEBDBF-46BE-47A8-9F2F-2987C6AAA213}" destId="{2C600E04-89E2-4875-B029-73D635BA5129}" srcOrd="3" destOrd="0" presId="urn:microsoft.com/office/officeart/2005/8/layout/hList7"/>
    <dgm:cxn modelId="{ED24A574-AC2D-467A-A6F9-CA8CF083ACBB}" type="presParOf" srcId="{3892B0A4-3D9E-4624-8D63-FE0ADA1CBF6B}" destId="{37BAC012-C8A8-4E72-8386-9A0680F83077}" srcOrd="3" destOrd="0" presId="urn:microsoft.com/office/officeart/2005/8/layout/hList7"/>
    <dgm:cxn modelId="{BCE932FC-ECA6-4F6F-88DD-4EE62A87814F}" type="presParOf" srcId="{3892B0A4-3D9E-4624-8D63-FE0ADA1CBF6B}" destId="{8174A858-FAC6-459B-A7AD-B7F3053C1445}" srcOrd="4" destOrd="0" presId="urn:microsoft.com/office/officeart/2005/8/layout/hList7"/>
    <dgm:cxn modelId="{EC537C5E-E5EA-498E-8ACC-7A7DF8916B2A}" type="presParOf" srcId="{8174A858-FAC6-459B-A7AD-B7F3053C1445}" destId="{1AB97D03-FDA4-4CB6-8185-E62DCD9426DB}" srcOrd="0" destOrd="0" presId="urn:microsoft.com/office/officeart/2005/8/layout/hList7"/>
    <dgm:cxn modelId="{28212BA7-DCAC-4D1A-9980-9BFBFE8C9BF1}" type="presParOf" srcId="{8174A858-FAC6-459B-A7AD-B7F3053C1445}" destId="{CAF26A16-B478-4B96-822D-D39CA1B0F3B8}" srcOrd="1" destOrd="0" presId="urn:microsoft.com/office/officeart/2005/8/layout/hList7"/>
    <dgm:cxn modelId="{F115AB7C-D048-4367-9AE8-EFEA9939A437}" type="presParOf" srcId="{8174A858-FAC6-459B-A7AD-B7F3053C1445}" destId="{0A8C8D08-A1A1-4598-82AA-E713A2E550BF}" srcOrd="2" destOrd="0" presId="urn:microsoft.com/office/officeart/2005/8/layout/hList7"/>
    <dgm:cxn modelId="{BDFB66EA-3A87-4E0D-8264-C6B5ABC52F45}" type="presParOf" srcId="{8174A858-FAC6-459B-A7AD-B7F3053C1445}" destId="{AFEA1902-6AFA-420A-B1C6-D9124E0ECFF2}" srcOrd="3" destOrd="0" presId="urn:microsoft.com/office/officeart/2005/8/layout/hList7"/>
    <dgm:cxn modelId="{185E8D9B-7C32-4EF2-B168-988F35E51006}" type="presParOf" srcId="{3892B0A4-3D9E-4624-8D63-FE0ADA1CBF6B}" destId="{B3476DF6-9A73-4196-BFAF-1144B50BB210}" srcOrd="5" destOrd="0" presId="urn:microsoft.com/office/officeart/2005/8/layout/hList7"/>
    <dgm:cxn modelId="{37187FBA-F2D6-4FDF-8666-7EFB9E8BDA55}" type="presParOf" srcId="{3892B0A4-3D9E-4624-8D63-FE0ADA1CBF6B}" destId="{8D3E7B54-060B-48D0-BC9F-94F951342185}" srcOrd="6" destOrd="0" presId="urn:microsoft.com/office/officeart/2005/8/layout/hList7"/>
    <dgm:cxn modelId="{99455E2B-6789-41D6-880E-608F4076D48E}" type="presParOf" srcId="{8D3E7B54-060B-48D0-BC9F-94F951342185}" destId="{E1CFB4FA-A31E-4DFA-82C6-DF325C54F584}" srcOrd="0" destOrd="0" presId="urn:microsoft.com/office/officeart/2005/8/layout/hList7"/>
    <dgm:cxn modelId="{A992E97E-DE1A-4161-96E4-42720A661AAA}" type="presParOf" srcId="{8D3E7B54-060B-48D0-BC9F-94F951342185}" destId="{57AAF26E-19FE-4E08-8CB9-EC57002A1A3B}" srcOrd="1" destOrd="0" presId="urn:microsoft.com/office/officeart/2005/8/layout/hList7"/>
    <dgm:cxn modelId="{B283C0A8-A6A9-4F6A-BC2C-A8E4B00A69A7}" type="presParOf" srcId="{8D3E7B54-060B-48D0-BC9F-94F951342185}" destId="{91C43828-DB53-420A-AE5D-A304B3BCEA32}" srcOrd="2" destOrd="0" presId="urn:microsoft.com/office/officeart/2005/8/layout/hList7"/>
    <dgm:cxn modelId="{5EF2515A-A8DA-43CA-9F86-EF6B4874DF80}" type="presParOf" srcId="{8D3E7B54-060B-48D0-BC9F-94F951342185}" destId="{AB3D570A-1FE9-4D97-A016-D6660222ABC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0D5432-DE7C-466A-A0FB-DE55CCEBA6E0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zh-TW" altLang="en-US"/>
        </a:p>
      </dgm:t>
    </dgm:pt>
    <dgm:pt modelId="{587DE1DD-0FC0-4359-B041-0CC29534B304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</a:rPr>
            <a:t>室外至少</a:t>
          </a:r>
          <a:r>
            <a:rPr lang="en-US" dirty="0" smtClean="0">
              <a:solidFill>
                <a:schemeClr val="tx1"/>
              </a:solidFill>
            </a:rPr>
            <a:t>1</a:t>
          </a:r>
          <a:r>
            <a:rPr lang="zh-TW" dirty="0" smtClean="0">
              <a:solidFill>
                <a:schemeClr val="tx1"/>
              </a:solidFill>
            </a:rPr>
            <a:t>公尺</a:t>
          </a:r>
          <a:endParaRPr lang="zh-TW" dirty="0">
            <a:solidFill>
              <a:schemeClr val="tx1"/>
            </a:solidFill>
          </a:endParaRPr>
        </a:p>
      </dgm:t>
    </dgm:pt>
    <dgm:pt modelId="{8FFAA12F-0510-4E85-ACF7-0DC860422F93}" type="parTrans" cxnId="{FB301FBC-33C5-496F-9D3D-2790AF4E7A30}">
      <dgm:prSet/>
      <dgm:spPr/>
      <dgm:t>
        <a:bodyPr/>
        <a:lstStyle/>
        <a:p>
          <a:endParaRPr lang="zh-TW" altLang="en-US"/>
        </a:p>
      </dgm:t>
    </dgm:pt>
    <dgm:pt modelId="{1D19B800-5F9A-4808-8E6F-71B966BDA47A}" type="sibTrans" cxnId="{FB301FBC-33C5-496F-9D3D-2790AF4E7A30}">
      <dgm:prSet/>
      <dgm:spPr/>
      <dgm:t>
        <a:bodyPr/>
        <a:lstStyle/>
        <a:p>
          <a:endParaRPr lang="zh-TW" altLang="en-US"/>
        </a:p>
      </dgm:t>
    </dgm:pt>
    <dgm:pt modelId="{2D19C2A4-F857-4FA9-9340-98CF7F2B9748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</a:rPr>
            <a:t>大約</a:t>
          </a:r>
          <a:r>
            <a:rPr lang="en-US" dirty="0" smtClean="0">
              <a:solidFill>
                <a:schemeClr val="tx1"/>
              </a:solidFill>
            </a:rPr>
            <a:t>3</a:t>
          </a:r>
          <a:r>
            <a:rPr lang="zh-TW" dirty="0" smtClean="0">
              <a:solidFill>
                <a:schemeClr val="tx1"/>
              </a:solidFill>
            </a:rPr>
            <a:t>個步伐</a:t>
          </a:r>
          <a:endParaRPr lang="zh-TW" dirty="0">
            <a:solidFill>
              <a:schemeClr val="tx1"/>
            </a:solidFill>
          </a:endParaRPr>
        </a:p>
      </dgm:t>
    </dgm:pt>
    <dgm:pt modelId="{3007A355-8195-4339-B904-DDABA3CFDF6A}" type="parTrans" cxnId="{BED8862B-33A3-47F1-ADCB-F97E9A5CBB87}">
      <dgm:prSet/>
      <dgm:spPr/>
      <dgm:t>
        <a:bodyPr/>
        <a:lstStyle/>
        <a:p>
          <a:endParaRPr lang="zh-TW" altLang="en-US"/>
        </a:p>
      </dgm:t>
    </dgm:pt>
    <dgm:pt modelId="{258E4DAC-5A9C-48B3-9B04-1A18D6D7F1D7}" type="sibTrans" cxnId="{BED8862B-33A3-47F1-ADCB-F97E9A5CBB87}">
      <dgm:prSet/>
      <dgm:spPr/>
      <dgm:t>
        <a:bodyPr/>
        <a:lstStyle/>
        <a:p>
          <a:endParaRPr lang="zh-TW" altLang="en-US"/>
        </a:p>
      </dgm:t>
    </dgm:pt>
    <dgm:pt modelId="{1B49F069-FAFC-49A9-93EC-29619441396E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</a:rPr>
            <a:t>室內至少</a:t>
          </a:r>
          <a:r>
            <a:rPr lang="en-US" dirty="0" smtClean="0">
              <a:solidFill>
                <a:schemeClr val="tx1"/>
              </a:solidFill>
            </a:rPr>
            <a:t>1.5</a:t>
          </a:r>
          <a:r>
            <a:rPr lang="zh-TW" dirty="0" smtClean="0">
              <a:solidFill>
                <a:schemeClr val="tx1"/>
              </a:solidFill>
            </a:rPr>
            <a:t>公尺</a:t>
          </a:r>
          <a:endParaRPr lang="zh-TW" dirty="0">
            <a:solidFill>
              <a:schemeClr val="tx1"/>
            </a:solidFill>
          </a:endParaRPr>
        </a:p>
      </dgm:t>
    </dgm:pt>
    <dgm:pt modelId="{50C573CA-9556-4B1C-99DB-C77D8FE8A583}" type="parTrans" cxnId="{9DF6EA03-3622-407F-A6B2-E535DDC3AEAF}">
      <dgm:prSet/>
      <dgm:spPr/>
      <dgm:t>
        <a:bodyPr/>
        <a:lstStyle/>
        <a:p>
          <a:endParaRPr lang="zh-TW" altLang="en-US"/>
        </a:p>
      </dgm:t>
    </dgm:pt>
    <dgm:pt modelId="{C830BAE9-436B-4F1C-8AC6-D5E1D10C82B0}" type="sibTrans" cxnId="{9DF6EA03-3622-407F-A6B2-E535DDC3AEAF}">
      <dgm:prSet/>
      <dgm:spPr/>
      <dgm:t>
        <a:bodyPr/>
        <a:lstStyle/>
        <a:p>
          <a:endParaRPr lang="zh-TW" altLang="en-US"/>
        </a:p>
      </dgm:t>
    </dgm:pt>
    <dgm:pt modelId="{3FE03FD5-B8A8-4642-AE18-CCA962EC17C8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</a:rPr>
            <a:t>大約手臂的兩倍長</a:t>
          </a:r>
          <a:endParaRPr lang="zh-TW" dirty="0">
            <a:solidFill>
              <a:schemeClr val="tx1"/>
            </a:solidFill>
          </a:endParaRPr>
        </a:p>
      </dgm:t>
    </dgm:pt>
    <dgm:pt modelId="{3B4D7799-2268-45C1-8E17-5ECFE9C3BD2D}" type="parTrans" cxnId="{E57E718A-54C3-4AFA-BDA6-DFBA217D2ED4}">
      <dgm:prSet/>
      <dgm:spPr/>
      <dgm:t>
        <a:bodyPr/>
        <a:lstStyle/>
        <a:p>
          <a:endParaRPr lang="zh-TW" altLang="en-US"/>
        </a:p>
      </dgm:t>
    </dgm:pt>
    <dgm:pt modelId="{DC19B385-BB04-49C1-A284-0727015B2B1F}" type="sibTrans" cxnId="{E57E718A-54C3-4AFA-BDA6-DFBA217D2ED4}">
      <dgm:prSet/>
      <dgm:spPr/>
      <dgm:t>
        <a:bodyPr/>
        <a:lstStyle/>
        <a:p>
          <a:endParaRPr lang="zh-TW" altLang="en-US"/>
        </a:p>
      </dgm:t>
    </dgm:pt>
    <dgm:pt modelId="{EE9DE46D-E83C-46DF-BE32-3828D239E425}" type="pres">
      <dgm:prSet presAssocID="{220D5432-DE7C-466A-A0FB-DE55CCEBA6E0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8955B992-BB69-445B-BD8C-DD729594B674}" type="pres">
      <dgm:prSet presAssocID="{587DE1DD-0FC0-4359-B041-0CC29534B304}" presName="composite" presStyleCnt="0"/>
      <dgm:spPr/>
    </dgm:pt>
    <dgm:pt modelId="{FCAAAF15-3504-4E1C-B951-3EC20E7BD782}" type="pres">
      <dgm:prSet presAssocID="{587DE1DD-0FC0-4359-B041-0CC29534B304}" presName="ParentText" presStyleLbl="node1" presStyleIdx="0" presStyleCnt="2" custLinFactNeighborX="1013" custLinFactNeighborY="87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6213659-D28C-4683-AA71-5A502023B3AA}" type="pres">
      <dgm:prSet presAssocID="{587DE1DD-0FC0-4359-B041-0CC29534B304}" presName="Image" presStyleLbl="bgImgPlace1" presStyleIdx="0" presStyleCnt="2" custLinFactNeighborX="-207" custLinFactNeighborY="183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260D4AA3-5365-4FC6-8E8D-64417D4921CD}" type="pres">
      <dgm:prSet presAssocID="{587DE1DD-0FC0-4359-B041-0CC29534B304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2D19406-5B43-4211-BC02-F10B97023E09}" type="pres">
      <dgm:prSet presAssocID="{1D19B800-5F9A-4808-8E6F-71B966BDA47A}" presName="sibTrans" presStyleCnt="0"/>
      <dgm:spPr/>
    </dgm:pt>
    <dgm:pt modelId="{FA618958-AB51-4D49-9FBF-CD0181FBDFE9}" type="pres">
      <dgm:prSet presAssocID="{1B49F069-FAFC-49A9-93EC-29619441396E}" presName="composite" presStyleCnt="0"/>
      <dgm:spPr/>
    </dgm:pt>
    <dgm:pt modelId="{8521A695-5F69-42E3-B042-586A3055E329}" type="pres">
      <dgm:prSet presAssocID="{1B49F069-FAFC-49A9-93EC-29619441396E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26B2D70-7D9A-4250-8CD5-5BBB5AC62F9C}" type="pres">
      <dgm:prSet presAssocID="{1B49F069-FAFC-49A9-93EC-29619441396E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DF03996-70A1-4F67-9B73-D492EDC3986E}" type="pres">
      <dgm:prSet presAssocID="{1B49F069-FAFC-49A9-93EC-29619441396E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DF6EA03-3622-407F-A6B2-E535DDC3AEAF}" srcId="{220D5432-DE7C-466A-A0FB-DE55CCEBA6E0}" destId="{1B49F069-FAFC-49A9-93EC-29619441396E}" srcOrd="1" destOrd="0" parTransId="{50C573CA-9556-4B1C-99DB-C77D8FE8A583}" sibTransId="{C830BAE9-436B-4F1C-8AC6-D5E1D10C82B0}"/>
    <dgm:cxn modelId="{624DAB52-3656-47C4-A78C-B2B783CAAFA6}" type="presOf" srcId="{1B49F069-FAFC-49A9-93EC-29619441396E}" destId="{8521A695-5F69-42E3-B042-586A3055E329}" srcOrd="0" destOrd="0" presId="urn:microsoft.com/office/officeart/2008/layout/TitledPictureBlocks"/>
    <dgm:cxn modelId="{BA49812F-4AD9-4527-A05E-1E58B3A90C81}" type="presOf" srcId="{587DE1DD-0FC0-4359-B041-0CC29534B304}" destId="{FCAAAF15-3504-4E1C-B951-3EC20E7BD782}" srcOrd="0" destOrd="0" presId="urn:microsoft.com/office/officeart/2008/layout/TitledPictureBlocks"/>
    <dgm:cxn modelId="{FB301FBC-33C5-496F-9D3D-2790AF4E7A30}" srcId="{220D5432-DE7C-466A-A0FB-DE55CCEBA6E0}" destId="{587DE1DD-0FC0-4359-B041-0CC29534B304}" srcOrd="0" destOrd="0" parTransId="{8FFAA12F-0510-4E85-ACF7-0DC860422F93}" sibTransId="{1D19B800-5F9A-4808-8E6F-71B966BDA47A}"/>
    <dgm:cxn modelId="{BED8862B-33A3-47F1-ADCB-F97E9A5CBB87}" srcId="{587DE1DD-0FC0-4359-B041-0CC29534B304}" destId="{2D19C2A4-F857-4FA9-9340-98CF7F2B9748}" srcOrd="0" destOrd="0" parTransId="{3007A355-8195-4339-B904-DDABA3CFDF6A}" sibTransId="{258E4DAC-5A9C-48B3-9B04-1A18D6D7F1D7}"/>
    <dgm:cxn modelId="{14BC8CE5-F018-4C21-AD91-CFE0BF27715B}" type="presOf" srcId="{3FE03FD5-B8A8-4642-AE18-CCA962EC17C8}" destId="{1DF03996-70A1-4F67-9B73-D492EDC3986E}" srcOrd="0" destOrd="0" presId="urn:microsoft.com/office/officeart/2008/layout/TitledPictureBlocks"/>
    <dgm:cxn modelId="{BA54C84B-B1F8-4CD4-9229-0517B9419837}" type="presOf" srcId="{2D19C2A4-F857-4FA9-9340-98CF7F2B9748}" destId="{260D4AA3-5365-4FC6-8E8D-64417D4921CD}" srcOrd="0" destOrd="0" presId="urn:microsoft.com/office/officeart/2008/layout/TitledPictureBlocks"/>
    <dgm:cxn modelId="{E57E718A-54C3-4AFA-BDA6-DFBA217D2ED4}" srcId="{1B49F069-FAFC-49A9-93EC-29619441396E}" destId="{3FE03FD5-B8A8-4642-AE18-CCA962EC17C8}" srcOrd="0" destOrd="0" parTransId="{3B4D7799-2268-45C1-8E17-5ECFE9C3BD2D}" sibTransId="{DC19B385-BB04-49C1-A284-0727015B2B1F}"/>
    <dgm:cxn modelId="{F684CF78-33D3-4B76-8B2B-89B84B930DEC}" type="presOf" srcId="{220D5432-DE7C-466A-A0FB-DE55CCEBA6E0}" destId="{EE9DE46D-E83C-46DF-BE32-3828D239E425}" srcOrd="0" destOrd="0" presId="urn:microsoft.com/office/officeart/2008/layout/TitledPictureBlocks"/>
    <dgm:cxn modelId="{D250F44B-CDCC-499D-BC69-0B4D800F2926}" type="presParOf" srcId="{EE9DE46D-E83C-46DF-BE32-3828D239E425}" destId="{8955B992-BB69-445B-BD8C-DD729594B674}" srcOrd="0" destOrd="0" presId="urn:microsoft.com/office/officeart/2008/layout/TitledPictureBlocks"/>
    <dgm:cxn modelId="{72555F93-D6A0-4218-B649-DC5096447AB9}" type="presParOf" srcId="{8955B992-BB69-445B-BD8C-DD729594B674}" destId="{FCAAAF15-3504-4E1C-B951-3EC20E7BD782}" srcOrd="0" destOrd="0" presId="urn:microsoft.com/office/officeart/2008/layout/TitledPictureBlocks"/>
    <dgm:cxn modelId="{B2A42BF5-B068-43F2-80B8-F76FB32D8818}" type="presParOf" srcId="{8955B992-BB69-445B-BD8C-DD729594B674}" destId="{D6213659-D28C-4683-AA71-5A502023B3AA}" srcOrd="1" destOrd="0" presId="urn:microsoft.com/office/officeart/2008/layout/TitledPictureBlocks"/>
    <dgm:cxn modelId="{E08B70F3-84CA-489A-84D4-03BC43CCD06B}" type="presParOf" srcId="{8955B992-BB69-445B-BD8C-DD729594B674}" destId="{260D4AA3-5365-4FC6-8E8D-64417D4921CD}" srcOrd="2" destOrd="0" presId="urn:microsoft.com/office/officeart/2008/layout/TitledPictureBlocks"/>
    <dgm:cxn modelId="{31458AF8-9E5F-4CF8-85D3-57EB69878E06}" type="presParOf" srcId="{EE9DE46D-E83C-46DF-BE32-3828D239E425}" destId="{A2D19406-5B43-4211-BC02-F10B97023E09}" srcOrd="1" destOrd="0" presId="urn:microsoft.com/office/officeart/2008/layout/TitledPictureBlocks"/>
    <dgm:cxn modelId="{07EF66FD-BDE8-40D4-9B05-1A3093DE44FE}" type="presParOf" srcId="{EE9DE46D-E83C-46DF-BE32-3828D239E425}" destId="{FA618958-AB51-4D49-9FBF-CD0181FBDFE9}" srcOrd="2" destOrd="0" presId="urn:microsoft.com/office/officeart/2008/layout/TitledPictureBlocks"/>
    <dgm:cxn modelId="{023D8392-0910-47F1-9981-129B9758DF83}" type="presParOf" srcId="{FA618958-AB51-4D49-9FBF-CD0181FBDFE9}" destId="{8521A695-5F69-42E3-B042-586A3055E329}" srcOrd="0" destOrd="0" presId="urn:microsoft.com/office/officeart/2008/layout/TitledPictureBlocks"/>
    <dgm:cxn modelId="{D6466CAB-9351-4E18-B771-826FE204F535}" type="presParOf" srcId="{FA618958-AB51-4D49-9FBF-CD0181FBDFE9}" destId="{926B2D70-7D9A-4250-8CD5-5BBB5AC62F9C}" srcOrd="1" destOrd="0" presId="urn:microsoft.com/office/officeart/2008/layout/TitledPictureBlocks"/>
    <dgm:cxn modelId="{366C3FFC-EEC4-405E-81C2-1FA9BF5246F9}" type="presParOf" srcId="{FA618958-AB51-4D49-9FBF-CD0181FBDFE9}" destId="{1DF03996-70A1-4F67-9B73-D492EDC3986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F00F0F-DE21-4CA6-B8B7-6A2731F49FC8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FEFB08B4-E917-4FAD-9FDE-FB3D591CF853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875DEF88-88A6-4467-ACA2-3EE9D741E609}" type="parTrans" cxnId="{656FE8B9-7C2C-4B3D-82BB-BB2307EA88D1}">
      <dgm:prSet/>
      <dgm:spPr/>
      <dgm:t>
        <a:bodyPr/>
        <a:lstStyle/>
        <a:p>
          <a:endParaRPr lang="zh-TW" altLang="en-US"/>
        </a:p>
      </dgm:t>
    </dgm:pt>
    <dgm:pt modelId="{0917A9DE-005B-4F7F-9411-A75DBD0CF3A9}" type="sibTrans" cxnId="{656FE8B9-7C2C-4B3D-82BB-BB2307EA88D1}">
      <dgm:prSet/>
      <dgm:spPr/>
      <dgm:t>
        <a:bodyPr/>
        <a:lstStyle/>
        <a:p>
          <a:endParaRPr lang="zh-TW" altLang="en-US"/>
        </a:p>
      </dgm:t>
    </dgm:pt>
    <dgm:pt modelId="{ECB78862-E166-4B62-9B06-F4A5A15F5030}">
      <dgm:prSet/>
      <dgm:spPr/>
      <dgm:t>
        <a:bodyPr/>
        <a:lstStyle/>
        <a:p>
          <a:pPr rtl="0"/>
          <a:r>
            <a:rPr lang="zh-TW" dirty="0" smtClean="0">
              <a:solidFill>
                <a:schemeClr val="bg1"/>
              </a:solidFill>
            </a:rPr>
            <a:t>掌握最新疫情</a:t>
          </a:r>
          <a:endParaRPr lang="zh-TW" dirty="0">
            <a:solidFill>
              <a:schemeClr val="bg1"/>
            </a:solidFill>
          </a:endParaRPr>
        </a:p>
      </dgm:t>
    </dgm:pt>
    <dgm:pt modelId="{E7A7A88C-5D21-4C11-B939-5F6BAA9F36F7}" type="parTrans" cxnId="{9517614A-EE11-4349-8334-0A52F6E3C10A}">
      <dgm:prSet/>
      <dgm:spPr/>
      <dgm:t>
        <a:bodyPr/>
        <a:lstStyle/>
        <a:p>
          <a:endParaRPr lang="zh-TW" altLang="en-US"/>
        </a:p>
      </dgm:t>
    </dgm:pt>
    <dgm:pt modelId="{389E4518-4D87-4867-BE62-0D7CF4338CAF}" type="sibTrans" cxnId="{9517614A-EE11-4349-8334-0A52F6E3C10A}">
      <dgm:prSet/>
      <dgm:spPr/>
      <dgm:t>
        <a:bodyPr/>
        <a:lstStyle/>
        <a:p>
          <a:endParaRPr lang="zh-TW" altLang="en-US"/>
        </a:p>
      </dgm:t>
    </dgm:pt>
    <dgm:pt modelId="{62DAB404-60C2-4991-9C02-C3BB0D66F083}">
      <dgm:prSet/>
      <dgm:spPr/>
      <dgm:t>
        <a:bodyPr/>
        <a:lstStyle/>
        <a:p>
          <a:pPr rtl="0"/>
          <a:r>
            <a:rPr lang="zh-TW" dirty="0" smtClean="0">
              <a:solidFill>
                <a:schemeClr val="bg1"/>
              </a:solidFill>
            </a:rPr>
            <a:t>了解防疫議題</a:t>
          </a:r>
          <a:endParaRPr lang="zh-TW" dirty="0">
            <a:solidFill>
              <a:schemeClr val="bg1"/>
            </a:solidFill>
          </a:endParaRPr>
        </a:p>
      </dgm:t>
    </dgm:pt>
    <dgm:pt modelId="{1C303E93-CAC6-4B5F-AE29-4499F29178E4}" type="parTrans" cxnId="{AF2CDF10-1CA0-42B0-AFC0-18A4D8F57099}">
      <dgm:prSet/>
      <dgm:spPr/>
      <dgm:t>
        <a:bodyPr/>
        <a:lstStyle/>
        <a:p>
          <a:endParaRPr lang="zh-TW" altLang="en-US"/>
        </a:p>
      </dgm:t>
    </dgm:pt>
    <dgm:pt modelId="{3BEF65EE-2292-4153-96F6-25092AE48CFB}" type="sibTrans" cxnId="{AF2CDF10-1CA0-42B0-AFC0-18A4D8F57099}">
      <dgm:prSet/>
      <dgm:spPr/>
      <dgm:t>
        <a:bodyPr/>
        <a:lstStyle/>
        <a:p>
          <a:endParaRPr lang="zh-TW" altLang="en-US"/>
        </a:p>
      </dgm:t>
    </dgm:pt>
    <dgm:pt modelId="{C84C6004-B3F3-4152-B98F-EEE7F350FD42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52FBEFEF-BCDB-4227-B309-3CFD430440ED}" type="parTrans" cxnId="{551BFD3C-3B8B-467F-98D9-3259937A9C9B}">
      <dgm:prSet/>
      <dgm:spPr/>
      <dgm:t>
        <a:bodyPr/>
        <a:lstStyle/>
        <a:p>
          <a:endParaRPr lang="zh-TW" altLang="en-US"/>
        </a:p>
      </dgm:t>
    </dgm:pt>
    <dgm:pt modelId="{749130DA-BF6E-4285-B26B-7697F9EED191}" type="sibTrans" cxnId="{551BFD3C-3B8B-467F-98D9-3259937A9C9B}">
      <dgm:prSet/>
      <dgm:spPr/>
      <dgm:t>
        <a:bodyPr/>
        <a:lstStyle/>
        <a:p>
          <a:endParaRPr lang="zh-TW" altLang="en-US"/>
        </a:p>
      </dgm:t>
    </dgm:pt>
    <dgm:pt modelId="{4D50A75A-AFF7-4AC7-AC97-34212DFCD9B2}">
      <dgm:prSet/>
      <dgm:spPr/>
      <dgm:t>
        <a:bodyPr/>
        <a:lstStyle/>
        <a:p>
          <a:pPr rtl="0"/>
          <a:r>
            <a:rPr lang="zh-TW" dirty="0" smtClean="0">
              <a:solidFill>
                <a:schemeClr val="bg1"/>
              </a:solidFill>
            </a:rPr>
            <a:t>你的防疫觀念正確嗎？</a:t>
          </a:r>
          <a:endParaRPr lang="zh-TW" dirty="0">
            <a:solidFill>
              <a:schemeClr val="bg1"/>
            </a:solidFill>
          </a:endParaRPr>
        </a:p>
      </dgm:t>
    </dgm:pt>
    <dgm:pt modelId="{0B8CBF8D-364D-4CDB-9171-BF502D0F8C89}" type="parTrans" cxnId="{6B38E982-4970-42F3-93F9-4C91FDB76400}">
      <dgm:prSet/>
      <dgm:spPr/>
      <dgm:t>
        <a:bodyPr/>
        <a:lstStyle/>
        <a:p>
          <a:endParaRPr lang="zh-TW" altLang="en-US"/>
        </a:p>
      </dgm:t>
    </dgm:pt>
    <dgm:pt modelId="{654EFD39-F712-47F7-9D0C-B9F72E9F6A81}" type="sibTrans" cxnId="{6B38E982-4970-42F3-93F9-4C91FDB76400}">
      <dgm:prSet/>
      <dgm:spPr/>
      <dgm:t>
        <a:bodyPr/>
        <a:lstStyle/>
        <a:p>
          <a:endParaRPr lang="zh-TW" altLang="en-US"/>
        </a:p>
      </dgm:t>
    </dgm:pt>
    <dgm:pt modelId="{A20E0B00-72AC-4A36-88EB-68F10FECD96B}">
      <dgm:prSet/>
      <dgm:spPr/>
      <dgm:t>
        <a:bodyPr/>
        <a:lstStyle/>
        <a:p>
          <a:pPr rtl="0"/>
          <a:r>
            <a:rPr lang="zh-TW" dirty="0" smtClean="0">
              <a:solidFill>
                <a:schemeClr val="bg1"/>
              </a:solidFill>
            </a:rPr>
            <a:t>擊敗新冠病毒，健康久久！</a:t>
          </a:r>
          <a:endParaRPr lang="zh-TW" dirty="0">
            <a:solidFill>
              <a:schemeClr val="bg1"/>
            </a:solidFill>
          </a:endParaRPr>
        </a:p>
      </dgm:t>
    </dgm:pt>
    <dgm:pt modelId="{07A88398-15BF-4576-B605-F25B84FA533A}" type="parTrans" cxnId="{2565B150-5297-4B56-A331-429D73B561C8}">
      <dgm:prSet/>
      <dgm:spPr/>
      <dgm:t>
        <a:bodyPr/>
        <a:lstStyle/>
        <a:p>
          <a:endParaRPr lang="zh-TW" altLang="en-US"/>
        </a:p>
      </dgm:t>
    </dgm:pt>
    <dgm:pt modelId="{46911CC1-756A-4F57-BA31-3D92CDB9BE94}" type="sibTrans" cxnId="{2565B150-5297-4B56-A331-429D73B561C8}">
      <dgm:prSet/>
      <dgm:spPr/>
      <dgm:t>
        <a:bodyPr/>
        <a:lstStyle/>
        <a:p>
          <a:endParaRPr lang="zh-TW" altLang="en-US"/>
        </a:p>
      </dgm:t>
    </dgm:pt>
    <dgm:pt modelId="{CF9626B1-2754-43AE-9FB2-7AD1B98BF13F}" type="pres">
      <dgm:prSet presAssocID="{D4F00F0F-DE21-4CA6-B8B7-6A2731F49FC8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9359934-31A6-4E77-B4CE-0D72322CCF63}" type="pres">
      <dgm:prSet presAssocID="{D4F00F0F-DE21-4CA6-B8B7-6A2731F49FC8}" presName="cycle" presStyleCnt="0"/>
      <dgm:spPr/>
    </dgm:pt>
    <dgm:pt modelId="{32EE40DD-2087-46F5-B9ED-4D33BA5D3B67}" type="pres">
      <dgm:prSet presAssocID="{D4F00F0F-DE21-4CA6-B8B7-6A2731F49FC8}" presName="centerShape" presStyleCnt="0"/>
      <dgm:spPr/>
    </dgm:pt>
    <dgm:pt modelId="{B2D8524C-4994-4EF4-A0CB-18C21EF245EE}" type="pres">
      <dgm:prSet presAssocID="{D4F00F0F-DE21-4CA6-B8B7-6A2731F49FC8}" presName="connSite" presStyleLbl="node1" presStyleIdx="0" presStyleCnt="3"/>
      <dgm:spPr/>
    </dgm:pt>
    <dgm:pt modelId="{C6FC21D2-97A1-4E7E-AA9A-7153F3A6E987}" type="pres">
      <dgm:prSet presAssocID="{D4F00F0F-DE21-4CA6-B8B7-6A2731F49FC8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96C6D14-A402-47EB-AC77-0681E246D8AB}" type="pres">
      <dgm:prSet presAssocID="{875DEF88-88A6-4467-ACA2-3EE9D741E609}" presName="Name25" presStyleLbl="parChTrans1D1" presStyleIdx="0" presStyleCnt="2"/>
      <dgm:spPr/>
      <dgm:t>
        <a:bodyPr/>
        <a:lstStyle/>
        <a:p>
          <a:endParaRPr lang="zh-TW" altLang="en-US"/>
        </a:p>
      </dgm:t>
    </dgm:pt>
    <dgm:pt modelId="{41CB34D3-639F-4946-8E9F-A5C9964EAA96}" type="pres">
      <dgm:prSet presAssocID="{FEFB08B4-E917-4FAD-9FDE-FB3D591CF853}" presName="node" presStyleCnt="0"/>
      <dgm:spPr/>
    </dgm:pt>
    <dgm:pt modelId="{A6F62390-3647-40B7-8327-46617F557938}" type="pres">
      <dgm:prSet presAssocID="{FEFB08B4-E917-4FAD-9FDE-FB3D591CF853}" presName="parentNode" presStyleLbl="node1" presStyleIdx="1" presStyleCnt="3" custLinFactNeighborX="20537" custLinFactNeighborY="1433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593906-DC71-4F75-8C1D-73A1B8B084B2}" type="pres">
      <dgm:prSet presAssocID="{FEFB08B4-E917-4FAD-9FDE-FB3D591CF853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7127C6-B6BC-4919-8B31-4CEB90D66FFB}" type="pres">
      <dgm:prSet presAssocID="{52FBEFEF-BCDB-4227-B309-3CFD430440ED}" presName="Name25" presStyleLbl="parChTrans1D1" presStyleIdx="1" presStyleCnt="2"/>
      <dgm:spPr/>
      <dgm:t>
        <a:bodyPr/>
        <a:lstStyle/>
        <a:p>
          <a:endParaRPr lang="zh-TW" altLang="en-US"/>
        </a:p>
      </dgm:t>
    </dgm:pt>
    <dgm:pt modelId="{2C494973-AF30-4FBF-8CAA-A19C68DF5B25}" type="pres">
      <dgm:prSet presAssocID="{C84C6004-B3F3-4152-B98F-EEE7F350FD42}" presName="node" presStyleCnt="0"/>
      <dgm:spPr/>
    </dgm:pt>
    <dgm:pt modelId="{B63B0F68-34F1-4612-8EFC-71F01E3EEFD7}" type="pres">
      <dgm:prSet presAssocID="{C84C6004-B3F3-4152-B98F-EEE7F350FD42}" presName="parentNode" presStyleLbl="node1" presStyleIdx="2" presStyleCnt="3" custLinFactNeighborX="21060" custLinFactNeighborY="-3299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A8C6BD-FF28-4ADE-9439-71D04826296B}" type="pres">
      <dgm:prSet presAssocID="{C84C6004-B3F3-4152-B98F-EEE7F350FD42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A68B1092-37EE-41A5-AC9B-0517DE20B5BF}" type="presOf" srcId="{D4F00F0F-DE21-4CA6-B8B7-6A2731F49FC8}" destId="{CF9626B1-2754-43AE-9FB2-7AD1B98BF13F}" srcOrd="0" destOrd="0" presId="urn:microsoft.com/office/officeart/2005/8/layout/radial2"/>
    <dgm:cxn modelId="{551BFD3C-3B8B-467F-98D9-3259937A9C9B}" srcId="{D4F00F0F-DE21-4CA6-B8B7-6A2731F49FC8}" destId="{C84C6004-B3F3-4152-B98F-EEE7F350FD42}" srcOrd="1" destOrd="0" parTransId="{52FBEFEF-BCDB-4227-B309-3CFD430440ED}" sibTransId="{749130DA-BF6E-4285-B26B-7697F9EED191}"/>
    <dgm:cxn modelId="{986ECFA3-D963-4535-80B7-DCA70D92D859}" type="presOf" srcId="{4D50A75A-AFF7-4AC7-AC97-34212DFCD9B2}" destId="{59A8C6BD-FF28-4ADE-9439-71D04826296B}" srcOrd="0" destOrd="0" presId="urn:microsoft.com/office/officeart/2005/8/layout/radial2"/>
    <dgm:cxn modelId="{457D471F-1EFC-42E8-825C-33A2F7B6ED01}" type="presOf" srcId="{62DAB404-60C2-4991-9C02-C3BB0D66F083}" destId="{DC593906-DC71-4F75-8C1D-73A1B8B084B2}" srcOrd="0" destOrd="1" presId="urn:microsoft.com/office/officeart/2005/8/layout/radial2"/>
    <dgm:cxn modelId="{656FE8B9-7C2C-4B3D-82BB-BB2307EA88D1}" srcId="{D4F00F0F-DE21-4CA6-B8B7-6A2731F49FC8}" destId="{FEFB08B4-E917-4FAD-9FDE-FB3D591CF853}" srcOrd="0" destOrd="0" parTransId="{875DEF88-88A6-4467-ACA2-3EE9D741E609}" sibTransId="{0917A9DE-005B-4F7F-9411-A75DBD0CF3A9}"/>
    <dgm:cxn modelId="{D975A6F8-F6F1-4234-9874-6EF93FA9BCD2}" type="presOf" srcId="{FEFB08B4-E917-4FAD-9FDE-FB3D591CF853}" destId="{A6F62390-3647-40B7-8327-46617F557938}" srcOrd="0" destOrd="0" presId="urn:microsoft.com/office/officeart/2005/8/layout/radial2"/>
    <dgm:cxn modelId="{E6A4598C-E4C7-4D54-804E-8634363D622F}" type="presOf" srcId="{52FBEFEF-BCDB-4227-B309-3CFD430440ED}" destId="{337127C6-B6BC-4919-8B31-4CEB90D66FFB}" srcOrd="0" destOrd="0" presId="urn:microsoft.com/office/officeart/2005/8/layout/radial2"/>
    <dgm:cxn modelId="{AF2CDF10-1CA0-42B0-AFC0-18A4D8F57099}" srcId="{FEFB08B4-E917-4FAD-9FDE-FB3D591CF853}" destId="{62DAB404-60C2-4991-9C02-C3BB0D66F083}" srcOrd="1" destOrd="0" parTransId="{1C303E93-CAC6-4B5F-AE29-4499F29178E4}" sibTransId="{3BEF65EE-2292-4153-96F6-25092AE48CFB}"/>
    <dgm:cxn modelId="{9517614A-EE11-4349-8334-0A52F6E3C10A}" srcId="{FEFB08B4-E917-4FAD-9FDE-FB3D591CF853}" destId="{ECB78862-E166-4B62-9B06-F4A5A15F5030}" srcOrd="0" destOrd="0" parTransId="{E7A7A88C-5D21-4C11-B939-5F6BAA9F36F7}" sibTransId="{389E4518-4D87-4867-BE62-0D7CF4338CAF}"/>
    <dgm:cxn modelId="{6B38E982-4970-42F3-93F9-4C91FDB76400}" srcId="{C84C6004-B3F3-4152-B98F-EEE7F350FD42}" destId="{4D50A75A-AFF7-4AC7-AC97-34212DFCD9B2}" srcOrd="0" destOrd="0" parTransId="{0B8CBF8D-364D-4CDB-9171-BF502D0F8C89}" sibTransId="{654EFD39-F712-47F7-9D0C-B9F72E9F6A81}"/>
    <dgm:cxn modelId="{F54CF7EB-6DCF-4957-9B66-0E49247C45B1}" type="presOf" srcId="{ECB78862-E166-4B62-9B06-F4A5A15F5030}" destId="{DC593906-DC71-4F75-8C1D-73A1B8B084B2}" srcOrd="0" destOrd="0" presId="urn:microsoft.com/office/officeart/2005/8/layout/radial2"/>
    <dgm:cxn modelId="{8E9199E5-3441-4607-9261-A599DBFB6CEA}" type="presOf" srcId="{875DEF88-88A6-4467-ACA2-3EE9D741E609}" destId="{C96C6D14-A402-47EB-AC77-0681E246D8AB}" srcOrd="0" destOrd="0" presId="urn:microsoft.com/office/officeart/2005/8/layout/radial2"/>
    <dgm:cxn modelId="{CCD46219-B0E6-4E81-8931-990F60C9F78B}" type="presOf" srcId="{C84C6004-B3F3-4152-B98F-EEE7F350FD42}" destId="{B63B0F68-34F1-4612-8EFC-71F01E3EEFD7}" srcOrd="0" destOrd="0" presId="urn:microsoft.com/office/officeart/2005/8/layout/radial2"/>
    <dgm:cxn modelId="{B09BA212-5225-4148-9205-BD4443666E4D}" type="presOf" srcId="{A20E0B00-72AC-4A36-88EB-68F10FECD96B}" destId="{59A8C6BD-FF28-4ADE-9439-71D04826296B}" srcOrd="0" destOrd="1" presId="urn:microsoft.com/office/officeart/2005/8/layout/radial2"/>
    <dgm:cxn modelId="{2565B150-5297-4B56-A331-429D73B561C8}" srcId="{C84C6004-B3F3-4152-B98F-EEE7F350FD42}" destId="{A20E0B00-72AC-4A36-88EB-68F10FECD96B}" srcOrd="1" destOrd="0" parTransId="{07A88398-15BF-4576-B605-F25B84FA533A}" sibTransId="{46911CC1-756A-4F57-BA31-3D92CDB9BE94}"/>
    <dgm:cxn modelId="{069F194C-60CB-43C6-9791-637D6E188ECC}" type="presParOf" srcId="{CF9626B1-2754-43AE-9FB2-7AD1B98BF13F}" destId="{19359934-31A6-4E77-B4CE-0D72322CCF63}" srcOrd="0" destOrd="0" presId="urn:microsoft.com/office/officeart/2005/8/layout/radial2"/>
    <dgm:cxn modelId="{78606615-6859-4236-950F-2308055BC812}" type="presParOf" srcId="{19359934-31A6-4E77-B4CE-0D72322CCF63}" destId="{32EE40DD-2087-46F5-B9ED-4D33BA5D3B67}" srcOrd="0" destOrd="0" presId="urn:microsoft.com/office/officeart/2005/8/layout/radial2"/>
    <dgm:cxn modelId="{FCF064B5-2FF1-4F56-BAE0-23F6C931DD25}" type="presParOf" srcId="{32EE40DD-2087-46F5-B9ED-4D33BA5D3B67}" destId="{B2D8524C-4994-4EF4-A0CB-18C21EF245EE}" srcOrd="0" destOrd="0" presId="urn:microsoft.com/office/officeart/2005/8/layout/radial2"/>
    <dgm:cxn modelId="{498088D3-FF19-4F3B-9580-B90FF3343F8F}" type="presParOf" srcId="{32EE40DD-2087-46F5-B9ED-4D33BA5D3B67}" destId="{C6FC21D2-97A1-4E7E-AA9A-7153F3A6E987}" srcOrd="1" destOrd="0" presId="urn:microsoft.com/office/officeart/2005/8/layout/radial2"/>
    <dgm:cxn modelId="{7B93841A-AC31-4DD6-BB0B-5804BF066715}" type="presParOf" srcId="{19359934-31A6-4E77-B4CE-0D72322CCF63}" destId="{C96C6D14-A402-47EB-AC77-0681E246D8AB}" srcOrd="1" destOrd="0" presId="urn:microsoft.com/office/officeart/2005/8/layout/radial2"/>
    <dgm:cxn modelId="{5E26CF1E-CCDD-4B95-9914-95E99FDB794E}" type="presParOf" srcId="{19359934-31A6-4E77-B4CE-0D72322CCF63}" destId="{41CB34D3-639F-4946-8E9F-A5C9964EAA96}" srcOrd="2" destOrd="0" presId="urn:microsoft.com/office/officeart/2005/8/layout/radial2"/>
    <dgm:cxn modelId="{5662E496-ABD2-4591-BAFA-518792257540}" type="presParOf" srcId="{41CB34D3-639F-4946-8E9F-A5C9964EAA96}" destId="{A6F62390-3647-40B7-8327-46617F557938}" srcOrd="0" destOrd="0" presId="urn:microsoft.com/office/officeart/2005/8/layout/radial2"/>
    <dgm:cxn modelId="{55583433-5EC2-433A-A6C6-89A7D8E67EBB}" type="presParOf" srcId="{41CB34D3-639F-4946-8E9F-A5C9964EAA96}" destId="{DC593906-DC71-4F75-8C1D-73A1B8B084B2}" srcOrd="1" destOrd="0" presId="urn:microsoft.com/office/officeart/2005/8/layout/radial2"/>
    <dgm:cxn modelId="{C5519436-C86C-40CE-92BB-04EC92F47CD0}" type="presParOf" srcId="{19359934-31A6-4E77-B4CE-0D72322CCF63}" destId="{337127C6-B6BC-4919-8B31-4CEB90D66FFB}" srcOrd="3" destOrd="0" presId="urn:microsoft.com/office/officeart/2005/8/layout/radial2"/>
    <dgm:cxn modelId="{85B5BEA6-6342-41DA-B765-E0A76267BA96}" type="presParOf" srcId="{19359934-31A6-4E77-B4CE-0D72322CCF63}" destId="{2C494973-AF30-4FBF-8CAA-A19C68DF5B25}" srcOrd="4" destOrd="0" presId="urn:microsoft.com/office/officeart/2005/8/layout/radial2"/>
    <dgm:cxn modelId="{AE143F5F-5FBD-4DC2-8856-86E88AEDDB48}" type="presParOf" srcId="{2C494973-AF30-4FBF-8CAA-A19C68DF5B25}" destId="{B63B0F68-34F1-4612-8EFC-71F01E3EEFD7}" srcOrd="0" destOrd="0" presId="urn:microsoft.com/office/officeart/2005/8/layout/radial2"/>
    <dgm:cxn modelId="{81B38273-8BD7-48D4-B279-EFBA0145A169}" type="presParOf" srcId="{2C494973-AF30-4FBF-8CAA-A19C68DF5B25}" destId="{59A8C6BD-FF28-4ADE-9439-71D04826296B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39F346-BDF1-4043-A638-38DD3348F5A5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808B6B40-CE64-4EB8-A6AD-BEF8C62ED90E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07A0D99-AA04-446B-ABC5-F42B40AEC16B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口罩要遮住口鼻、蓋住下巴  </a:t>
          </a:r>
          <a:endParaRPr lang="zh-TW" altLang="en-US" sz="2800" kern="1200"/>
        </a:p>
      </dsp:txBody>
      <dsp:txXfrm>
        <a:off x="2073443" y="1810385"/>
        <a:ext cx="2011188" cy="1810385"/>
      </dsp:txXfrm>
    </dsp:sp>
    <dsp:sp modelId="{2C600E04-89E2-4875-B029-73D635BA5129}">
      <dsp:nvSpPr>
        <dsp:cNvPr id="0" name=""/>
        <dsp:cNvSpPr/>
      </dsp:nvSpPr>
      <dsp:spPr>
        <a:xfrm>
          <a:off x="2314598" y="316636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B97D03-FDA4-4CB6-8185-E62DCD9426DB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AFEA1902-6AFA-420A-B1C6-D9124E0ECFF2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CFB4FA-A31E-4DFA-82C6-DF325C54F584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smtClean="0"/>
            <a:t>有發燒、呼吸道症狀速就醫</a:t>
          </a:r>
          <a:endParaRPr lang="zh-TW" altLang="en-US" sz="2800" kern="1200"/>
        </a:p>
      </dsp:txBody>
      <dsp:txXfrm>
        <a:off x="6216492" y="1810385"/>
        <a:ext cx="2011188" cy="1810385"/>
      </dsp:txXfrm>
    </dsp:sp>
    <dsp:sp modelId="{AB3D570A-1FE9-4D97-A016-D6660222ABC0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57150" extrusionH="63500" contourW="127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99216D-DFBD-441E-88B6-E3254F802D01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15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213659-D28C-4683-AA71-5A502023B3AA}">
      <dsp:nvSpPr>
        <dsp:cNvPr id="0" name=""/>
        <dsp:cNvSpPr/>
      </dsp:nvSpPr>
      <dsp:spPr>
        <a:xfrm>
          <a:off x="0" y="1324740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0D4AA3-5365-4FC6-8E8D-64417D4921CD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solidFill>
                <a:schemeClr val="tx1"/>
              </a:solidFill>
            </a:rPr>
            <a:t>大約</a:t>
          </a:r>
          <a:r>
            <a:rPr lang="en-US" sz="2500" kern="1200" dirty="0" smtClean="0">
              <a:solidFill>
                <a:schemeClr val="tx1"/>
              </a:solidFill>
            </a:rPr>
            <a:t>3</a:t>
          </a:r>
          <a:r>
            <a:rPr lang="zh-TW" sz="2500" kern="1200" dirty="0" smtClean="0">
              <a:solidFill>
                <a:schemeClr val="tx1"/>
              </a:solidFill>
            </a:rPr>
            <a:t>個步伐</a:t>
          </a:r>
          <a:endParaRPr lang="zh-TW" sz="2500" kern="1200" dirty="0">
            <a:solidFill>
              <a:schemeClr val="tx1"/>
            </a:solidFill>
          </a:endParaRPr>
        </a:p>
      </dsp:txBody>
      <dsp:txXfrm>
        <a:off x="2530540" y="1659838"/>
        <a:ext cx="1279639" cy="1335100"/>
      </dsp:txXfrm>
    </dsp:sp>
    <dsp:sp modelId="{FCAAAF15-3504-4E1C-B951-3EC20E7BD782}">
      <dsp:nvSpPr>
        <dsp:cNvPr id="0" name=""/>
        <dsp:cNvSpPr/>
      </dsp:nvSpPr>
      <dsp:spPr>
        <a:xfrm>
          <a:off x="34963" y="820686"/>
          <a:ext cx="2866518" cy="4182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>
              <a:solidFill>
                <a:schemeClr val="tx1"/>
              </a:solidFill>
            </a:rPr>
            <a:t>室外至少</a:t>
          </a:r>
          <a:r>
            <a:rPr lang="en-US" sz="1800" kern="1200" dirty="0" smtClean="0">
              <a:solidFill>
                <a:schemeClr val="tx1"/>
              </a:solidFill>
            </a:rPr>
            <a:t>1</a:t>
          </a:r>
          <a:r>
            <a:rPr lang="zh-TW" sz="1800" kern="1200" dirty="0" smtClean="0">
              <a:solidFill>
                <a:schemeClr val="tx1"/>
              </a:solidFill>
            </a:rPr>
            <a:t>公尺</a:t>
          </a:r>
          <a:endParaRPr lang="zh-TW" sz="1800" kern="1200" dirty="0">
            <a:solidFill>
              <a:schemeClr val="tx1"/>
            </a:solidFill>
          </a:endParaRPr>
        </a:p>
      </dsp:txBody>
      <dsp:txXfrm>
        <a:off x="34963" y="820686"/>
        <a:ext cx="2866518" cy="418227"/>
      </dsp:txXfrm>
    </dsp:sp>
    <dsp:sp modelId="{926B2D70-7D9A-4250-8CD5-5BBB5AC62F9C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F03996-70A1-4F67-9B73-D492EDC3986E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>
              <a:solidFill>
                <a:schemeClr val="tx1"/>
              </a:solidFill>
            </a:rPr>
            <a:t>大約手臂的兩倍長</a:t>
          </a:r>
          <a:endParaRPr lang="zh-TW" altLang="en-US" sz="2500" kern="1200" dirty="0">
            <a:solidFill>
              <a:schemeClr val="tx1"/>
            </a:solidFill>
          </a:endParaRPr>
        </a:p>
      </dsp:txBody>
      <dsp:txXfrm>
        <a:off x="6904223" y="1659838"/>
        <a:ext cx="1279639" cy="1335100"/>
      </dsp:txXfrm>
    </dsp:sp>
    <dsp:sp modelId="{8521A695-5F69-42E3-B042-586A3055E329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>
              <a:solidFill>
                <a:schemeClr val="tx1"/>
              </a:solidFill>
            </a:rPr>
            <a:t>室內至少</a:t>
          </a:r>
          <a:r>
            <a:rPr lang="en-US" sz="1800" kern="1200" dirty="0" smtClean="0">
              <a:solidFill>
                <a:schemeClr val="tx1"/>
              </a:solidFill>
            </a:rPr>
            <a:t>1.5</a:t>
          </a:r>
          <a:r>
            <a:rPr lang="zh-TW" sz="1800" kern="1200" dirty="0" smtClean="0">
              <a:solidFill>
                <a:schemeClr val="tx1"/>
              </a:solidFill>
            </a:rPr>
            <a:t>公尺</a:t>
          </a:r>
          <a:endParaRPr lang="zh-TW" sz="1800" kern="1200" dirty="0">
            <a:solidFill>
              <a:schemeClr val="tx1"/>
            </a:solidFill>
          </a:endParaRPr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7127C6-B6BC-4919-8B31-4CEB90D66FFB}">
      <dsp:nvSpPr>
        <dsp:cNvPr id="0" name=""/>
        <dsp:cNvSpPr/>
      </dsp:nvSpPr>
      <dsp:spPr>
        <a:xfrm rot="1515394">
          <a:off x="2715402" y="2961745"/>
          <a:ext cx="1222159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1222159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6C6D14-A402-47EB-AC77-0681E246D8AB}">
      <dsp:nvSpPr>
        <dsp:cNvPr id="0" name=""/>
        <dsp:cNvSpPr/>
      </dsp:nvSpPr>
      <dsp:spPr>
        <a:xfrm rot="20269778">
          <a:off x="2730787" y="1607100"/>
          <a:ext cx="1164013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1164013" y="3106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FC21D2-97A1-4E7E-AA9A-7153F3A6E987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F62390-3647-40B7-8327-46617F557938}">
      <dsp:nvSpPr>
        <dsp:cNvPr id="0" name=""/>
        <dsp:cNvSpPr/>
      </dsp:nvSpPr>
      <dsp:spPr>
        <a:xfrm>
          <a:off x="3788757" y="244625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衛福部疾管署</a:t>
          </a:r>
          <a:endParaRPr lang="zh-TW" altLang="en-US" sz="3000" kern="1200" dirty="0"/>
        </a:p>
      </dsp:txBody>
      <dsp:txXfrm>
        <a:off x="4038388" y="494256"/>
        <a:ext cx="1205326" cy="1205326"/>
      </dsp:txXfrm>
    </dsp:sp>
    <dsp:sp modelId="{DC593906-DC71-4F75-8C1D-73A1B8B084B2}">
      <dsp:nvSpPr>
        <dsp:cNvPr id="0" name=""/>
        <dsp:cNvSpPr/>
      </dsp:nvSpPr>
      <dsp:spPr>
        <a:xfrm>
          <a:off x="5663804" y="244625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700" kern="1200" dirty="0" smtClean="0">
              <a:solidFill>
                <a:schemeClr val="bg1"/>
              </a:solidFill>
            </a:rPr>
            <a:t>掌握最新疫情</a:t>
          </a:r>
          <a:endParaRPr lang="zh-TW" altLang="en-US" sz="2700" kern="1200" dirty="0">
            <a:solidFill>
              <a:schemeClr val="bg1"/>
            </a:solidFill>
          </a:endParaRPr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700" kern="1200" dirty="0" smtClean="0">
              <a:solidFill>
                <a:schemeClr val="bg1"/>
              </a:solidFill>
            </a:rPr>
            <a:t>了解防疫議題</a:t>
          </a:r>
          <a:endParaRPr lang="zh-TW" altLang="en-US" sz="2700" kern="1200" dirty="0">
            <a:solidFill>
              <a:schemeClr val="bg1"/>
            </a:solidFill>
          </a:endParaRPr>
        </a:p>
      </dsp:txBody>
      <dsp:txXfrm>
        <a:off x="5663804" y="244625"/>
        <a:ext cx="2556882" cy="1704588"/>
      </dsp:txXfrm>
    </dsp:sp>
    <dsp:sp modelId="{B63B0F68-34F1-4612-8EFC-71F01E3EEFD7}">
      <dsp:nvSpPr>
        <dsp:cNvPr id="0" name=""/>
        <dsp:cNvSpPr/>
      </dsp:nvSpPr>
      <dsp:spPr>
        <a:xfrm>
          <a:off x="3797672" y="2764901"/>
          <a:ext cx="1704588" cy="1704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smtClean="0"/>
            <a:t>防疫小測驗</a:t>
          </a:r>
          <a:endParaRPr lang="zh-TW" altLang="en-US" sz="3000" kern="1200"/>
        </a:p>
      </dsp:txBody>
      <dsp:txXfrm>
        <a:off x="4047303" y="3014532"/>
        <a:ext cx="1205326" cy="1205326"/>
      </dsp:txXfrm>
    </dsp:sp>
    <dsp:sp modelId="{59A8C6BD-FF28-4ADE-9439-71D04826296B}">
      <dsp:nvSpPr>
        <dsp:cNvPr id="0" name=""/>
        <dsp:cNvSpPr/>
      </dsp:nvSpPr>
      <dsp:spPr>
        <a:xfrm>
          <a:off x="5672719" y="2764901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700" kern="1200" dirty="0" smtClean="0">
              <a:solidFill>
                <a:schemeClr val="bg1"/>
              </a:solidFill>
            </a:rPr>
            <a:t>你的防疫觀念正確嗎？</a:t>
          </a:r>
          <a:endParaRPr lang="zh-TW" altLang="en-US" sz="2700" kern="1200" dirty="0">
            <a:solidFill>
              <a:schemeClr val="bg1"/>
            </a:solidFill>
          </a:endParaRPr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700" kern="1200" dirty="0" smtClean="0">
              <a:solidFill>
                <a:schemeClr val="bg1"/>
              </a:solidFill>
            </a:rPr>
            <a:t>擊敗新冠病毒，健康久久！</a:t>
          </a:r>
          <a:endParaRPr lang="zh-TW" altLang="en-US" sz="2700" kern="1200" dirty="0">
            <a:solidFill>
              <a:schemeClr val="bg1"/>
            </a:solidFill>
          </a:endParaRPr>
        </a:p>
      </dsp:txBody>
      <dsp:txXfrm>
        <a:off x="5672719" y="2764901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13" hasCustomPrompt="1"/>
          </p:nvPr>
        </p:nvSpPr>
        <p:spPr>
          <a:xfrm>
            <a:off x="3348038" y="3573463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2022/12/5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2022/12/5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2022/12/5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2022/12/5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2022/12/5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2022/12/5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3000">
              <a:srgbClr val="222222"/>
            </a:gs>
            <a:gs pos="31000">
              <a:schemeClr val="bg1"/>
            </a:gs>
            <a:gs pos="0">
              <a:schemeClr val="accent1">
                <a:lumMod val="5000"/>
                <a:lumOff val="95000"/>
              </a:schemeClr>
            </a:gs>
            <a:gs pos="50000">
              <a:schemeClr val="tx1">
                <a:lumMod val="85000"/>
                <a:lumOff val="15000"/>
              </a:schemeClr>
            </a:gs>
            <a:gs pos="100000">
              <a:schemeClr val="tx1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2022/12/5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書法家中楷體" panose="02010609010101010101" pitchFamily="49" charset="-120"/>
          <a:ea typeface="書法家中楷體" panose="0201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bg1">
              <a:lumMod val="50000"/>
            </a:schemeClr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bg1">
              <a:lumMod val="50000"/>
            </a:schemeClr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bg1">
              <a:lumMod val="50000"/>
            </a:schemeClr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bg1">
              <a:lumMod val="50000"/>
            </a:schemeClr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bg1">
              <a:lumMod val="50000"/>
            </a:schemeClr>
          </a:solidFill>
          <a:latin typeface="清松手寫體1" panose="00000500000000000000" pitchFamily="2" charset="-120"/>
          <a:ea typeface="清松手寫體1" panose="00000500000000000000" pitchFamily="2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75656" y="1268760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bg1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2132856"/>
            <a:ext cx="6696744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253564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005572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97370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1337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書法家中楷體</vt:lpstr>
      <vt:lpstr>清松手寫體1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2022-12-05T06:37:55Z</dcterms:modified>
</cp:coreProperties>
</file>