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FF6"/>
    <a:srgbClr val="C5CAE4"/>
    <a:srgbClr val="CDE2EF"/>
    <a:srgbClr val="C4CFF2"/>
    <a:srgbClr val="FFA7A7"/>
    <a:srgbClr val="F5CAF6"/>
    <a:srgbClr val="C9BFE3"/>
    <a:srgbClr val="BAE8E6"/>
    <a:srgbClr val="B5D2EC"/>
    <a:srgbClr val="29D1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>
        <p:scale>
          <a:sx n="75" d="100"/>
          <a:sy n="75" d="100"/>
        </p:scale>
        <p:origin x="1098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DB7658-003A-4BF4-828A-48D96EC080C2}" type="doc">
      <dgm:prSet loTypeId="urn:microsoft.com/office/officeart/2005/8/layout/hList7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3DFE15A-42E8-4CCF-9080-2A4309BA45E0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8F709013-7CA2-472D-91EC-1B62A67A29A1}" type="parTrans" cxnId="{50AB47AF-DA31-4D18-B9E6-5E85004F5B3C}">
      <dgm:prSet/>
      <dgm:spPr/>
      <dgm:t>
        <a:bodyPr/>
        <a:lstStyle/>
        <a:p>
          <a:endParaRPr lang="zh-TW" altLang="en-US"/>
        </a:p>
      </dgm:t>
    </dgm:pt>
    <dgm:pt modelId="{BB62F6B7-8A7B-4C53-8E92-0544F1D37053}" type="sibTrans" cxnId="{50AB47AF-DA31-4D18-B9E6-5E85004F5B3C}">
      <dgm:prSet/>
      <dgm:spPr/>
      <dgm:t>
        <a:bodyPr/>
        <a:lstStyle/>
        <a:p>
          <a:endParaRPr lang="zh-TW" altLang="en-US"/>
        </a:p>
      </dgm:t>
    </dgm:pt>
    <dgm:pt modelId="{8661D197-05C8-434C-883C-D1C9CB63BF9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7637F99C-CC49-4ECC-B2B2-E6DDCDF425BA}" type="parTrans" cxnId="{2E1B8F5E-7438-4A17-84F4-3F0A28465294}">
      <dgm:prSet/>
      <dgm:spPr/>
      <dgm:t>
        <a:bodyPr/>
        <a:lstStyle/>
        <a:p>
          <a:endParaRPr lang="zh-TW" altLang="en-US"/>
        </a:p>
      </dgm:t>
    </dgm:pt>
    <dgm:pt modelId="{530D2B5C-992F-4B71-9B25-589605F4D885}" type="sibTrans" cxnId="{2E1B8F5E-7438-4A17-84F4-3F0A28465294}">
      <dgm:prSet/>
      <dgm:spPr/>
      <dgm:t>
        <a:bodyPr/>
        <a:lstStyle/>
        <a:p>
          <a:endParaRPr lang="zh-TW" altLang="en-US"/>
        </a:p>
      </dgm:t>
    </dgm:pt>
    <dgm:pt modelId="{618C7E2D-1261-4831-A583-56A063C037F7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E651DAB5-9721-4AA5-966F-FD5313DA4984}" type="parTrans" cxnId="{BABDF05E-B36F-41DC-A730-47BA63CB5C62}">
      <dgm:prSet/>
      <dgm:spPr/>
      <dgm:t>
        <a:bodyPr/>
        <a:lstStyle/>
        <a:p>
          <a:endParaRPr lang="zh-TW" altLang="en-US"/>
        </a:p>
      </dgm:t>
    </dgm:pt>
    <dgm:pt modelId="{2B242555-6E34-4027-A952-F0D9F64760F0}" type="sibTrans" cxnId="{BABDF05E-B36F-41DC-A730-47BA63CB5C62}">
      <dgm:prSet/>
      <dgm:spPr/>
      <dgm:t>
        <a:bodyPr/>
        <a:lstStyle/>
        <a:p>
          <a:endParaRPr lang="zh-TW" altLang="en-US"/>
        </a:p>
      </dgm:t>
    </dgm:pt>
    <dgm:pt modelId="{11F367E7-6DCF-4CDB-A75D-9D37A3115DF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73A869E-78CB-43B4-97CD-0985F3DBE96D}" type="parTrans" cxnId="{A95C65EA-14DB-49C2-8D92-58CE04E664E2}">
      <dgm:prSet/>
      <dgm:spPr/>
      <dgm:t>
        <a:bodyPr/>
        <a:lstStyle/>
        <a:p>
          <a:endParaRPr lang="zh-TW" altLang="en-US"/>
        </a:p>
      </dgm:t>
    </dgm:pt>
    <dgm:pt modelId="{56182976-A49C-44C0-BE7E-CA1764AFC372}" type="sibTrans" cxnId="{A95C65EA-14DB-49C2-8D92-58CE04E664E2}">
      <dgm:prSet/>
      <dgm:spPr/>
      <dgm:t>
        <a:bodyPr/>
        <a:lstStyle/>
        <a:p>
          <a:endParaRPr lang="zh-TW" altLang="en-US"/>
        </a:p>
      </dgm:t>
    </dgm:pt>
    <dgm:pt modelId="{B681CE40-66B7-42B8-87F8-51892CB6086C}" type="pres">
      <dgm:prSet presAssocID="{08DB7658-003A-4BF4-828A-48D96EC080C2}" presName="Name0" presStyleCnt="0">
        <dgm:presLayoutVars>
          <dgm:dir/>
          <dgm:resizeHandles val="exact"/>
        </dgm:presLayoutVars>
      </dgm:prSet>
      <dgm:spPr/>
    </dgm:pt>
    <dgm:pt modelId="{603A39A8-FFD4-4221-B8A2-2239B030FC56}" type="pres">
      <dgm:prSet presAssocID="{08DB7658-003A-4BF4-828A-48D96EC080C2}" presName="fgShape" presStyleLbl="fgShp" presStyleIdx="0" presStyleCnt="1"/>
      <dgm:spPr/>
    </dgm:pt>
    <dgm:pt modelId="{DDA52424-9AAF-4DE6-BC37-C1C870FED6FE}" type="pres">
      <dgm:prSet presAssocID="{08DB7658-003A-4BF4-828A-48D96EC080C2}" presName="linComp" presStyleCnt="0"/>
      <dgm:spPr/>
    </dgm:pt>
    <dgm:pt modelId="{1DE4DC5F-A00F-4A3E-A5D6-3E4B7D61160E}" type="pres">
      <dgm:prSet presAssocID="{03DFE15A-42E8-4CCF-9080-2A4309BA45E0}" presName="compNode" presStyleCnt="0"/>
      <dgm:spPr/>
    </dgm:pt>
    <dgm:pt modelId="{92A22B02-C8A5-4EF2-8136-CA7F11185BDE}" type="pres">
      <dgm:prSet presAssocID="{03DFE15A-42E8-4CCF-9080-2A4309BA45E0}" presName="bkgdShape" presStyleLbl="node1" presStyleIdx="0" presStyleCnt="4" custLinFactNeighborX="3533"/>
      <dgm:spPr/>
    </dgm:pt>
    <dgm:pt modelId="{BE337E80-F772-4E7E-8FB5-993B743D61F5}" type="pres">
      <dgm:prSet presAssocID="{03DFE15A-42E8-4CCF-9080-2A4309BA45E0}" presName="nodeTx" presStyleLbl="node1" presStyleIdx="0" presStyleCnt="4">
        <dgm:presLayoutVars>
          <dgm:bulletEnabled val="1"/>
        </dgm:presLayoutVars>
      </dgm:prSet>
      <dgm:spPr/>
    </dgm:pt>
    <dgm:pt modelId="{39468C64-ED40-4337-8654-06CBC22A04BF}" type="pres">
      <dgm:prSet presAssocID="{03DFE15A-42E8-4CCF-9080-2A4309BA45E0}" presName="invisiNode" presStyleLbl="node1" presStyleIdx="0" presStyleCnt="4"/>
      <dgm:spPr/>
    </dgm:pt>
    <dgm:pt modelId="{6122480D-C2E3-42F1-B967-3234F8C28323}" type="pres">
      <dgm:prSet presAssocID="{03DFE15A-42E8-4CCF-9080-2A4309BA45E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F370394-E0CB-4726-8C18-4E9FE0A19B1E}" type="pres">
      <dgm:prSet presAssocID="{BB62F6B7-8A7B-4C53-8E92-0544F1D37053}" presName="sibTrans" presStyleLbl="sibTrans2D1" presStyleIdx="0" presStyleCnt="0"/>
      <dgm:spPr/>
    </dgm:pt>
    <dgm:pt modelId="{703A161E-0272-4C3E-9F63-DFF94FB29E01}" type="pres">
      <dgm:prSet presAssocID="{8661D197-05C8-434C-883C-D1C9CB63BF9B}" presName="compNode" presStyleCnt="0"/>
      <dgm:spPr/>
    </dgm:pt>
    <dgm:pt modelId="{687F9A7B-BFF6-4DE2-9C36-EED35C461A34}" type="pres">
      <dgm:prSet presAssocID="{8661D197-05C8-434C-883C-D1C9CB63BF9B}" presName="bkgdShape" presStyleLbl="node1" presStyleIdx="1" presStyleCnt="4"/>
      <dgm:spPr/>
    </dgm:pt>
    <dgm:pt modelId="{5E4B2F57-368E-44FA-8473-7FB7D0190B9D}" type="pres">
      <dgm:prSet presAssocID="{8661D197-05C8-434C-883C-D1C9CB63BF9B}" presName="nodeTx" presStyleLbl="node1" presStyleIdx="1" presStyleCnt="4">
        <dgm:presLayoutVars>
          <dgm:bulletEnabled val="1"/>
        </dgm:presLayoutVars>
      </dgm:prSet>
      <dgm:spPr/>
    </dgm:pt>
    <dgm:pt modelId="{8B9B4317-E22E-4175-B611-7593A29965F2}" type="pres">
      <dgm:prSet presAssocID="{8661D197-05C8-434C-883C-D1C9CB63BF9B}" presName="invisiNode" presStyleLbl="node1" presStyleIdx="1" presStyleCnt="4"/>
      <dgm:spPr/>
    </dgm:pt>
    <dgm:pt modelId="{FFD9228F-722B-4AB0-9223-247D3C50564A}" type="pres">
      <dgm:prSet presAssocID="{8661D197-05C8-434C-883C-D1C9CB63BF9B}" presName="imagNode" presStyleLbl="fgImgPlace1" presStyleIdx="1" presStyleCnt="4" custLinFactNeighborX="888" custLinFactNeighborY="1940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9019BA7-504B-409B-84DD-EAF36686DA4D}" type="pres">
      <dgm:prSet presAssocID="{530D2B5C-992F-4B71-9B25-589605F4D885}" presName="sibTrans" presStyleLbl="sibTrans2D1" presStyleIdx="0" presStyleCnt="0"/>
      <dgm:spPr/>
    </dgm:pt>
    <dgm:pt modelId="{43C2A0B0-4CF3-4D41-A5A4-D9FDD8DB8CA0}" type="pres">
      <dgm:prSet presAssocID="{618C7E2D-1261-4831-A583-56A063C037F7}" presName="compNode" presStyleCnt="0"/>
      <dgm:spPr/>
    </dgm:pt>
    <dgm:pt modelId="{3D7792B1-E2DE-4954-90E7-512BDE0C765E}" type="pres">
      <dgm:prSet presAssocID="{618C7E2D-1261-4831-A583-56A063C037F7}" presName="bkgdShape" presStyleLbl="node1" presStyleIdx="2" presStyleCnt="4" custLinFactNeighborX="-2884" custLinFactNeighborY="-753"/>
      <dgm:spPr/>
    </dgm:pt>
    <dgm:pt modelId="{634EFB2C-BFA8-43CD-8135-F5228EC593E7}" type="pres">
      <dgm:prSet presAssocID="{618C7E2D-1261-4831-A583-56A063C037F7}" presName="nodeTx" presStyleLbl="node1" presStyleIdx="2" presStyleCnt="4">
        <dgm:presLayoutVars>
          <dgm:bulletEnabled val="1"/>
        </dgm:presLayoutVars>
      </dgm:prSet>
      <dgm:spPr/>
    </dgm:pt>
    <dgm:pt modelId="{B49CBC78-54D4-4CB3-9836-D8F834BDB7FF}" type="pres">
      <dgm:prSet presAssocID="{618C7E2D-1261-4831-A583-56A063C037F7}" presName="invisiNode" presStyleLbl="node1" presStyleIdx="2" presStyleCnt="4"/>
      <dgm:spPr/>
    </dgm:pt>
    <dgm:pt modelId="{B6B41932-0B4C-4A80-B1E8-89C2EABE9E90}" type="pres">
      <dgm:prSet presAssocID="{618C7E2D-1261-4831-A583-56A063C037F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1987B5C-C918-406C-A780-86FDBCF29C85}" type="pres">
      <dgm:prSet presAssocID="{2B242555-6E34-4027-A952-F0D9F64760F0}" presName="sibTrans" presStyleLbl="sibTrans2D1" presStyleIdx="0" presStyleCnt="0"/>
      <dgm:spPr/>
    </dgm:pt>
    <dgm:pt modelId="{785089C9-2B5F-4029-BAC2-53161101F173}" type="pres">
      <dgm:prSet presAssocID="{11F367E7-6DCF-4CDB-A75D-9D37A3115DFA}" presName="compNode" presStyleCnt="0"/>
      <dgm:spPr/>
    </dgm:pt>
    <dgm:pt modelId="{8DC56BDD-67E5-4CA3-B015-9171EB2812AB}" type="pres">
      <dgm:prSet presAssocID="{11F367E7-6DCF-4CDB-A75D-9D37A3115DFA}" presName="bkgdShape" presStyleLbl="node1" presStyleIdx="3" presStyleCnt="4" custLinFactNeighborX="-1078" custLinFactNeighborY="-736"/>
      <dgm:spPr/>
    </dgm:pt>
    <dgm:pt modelId="{E5B919B1-DA6B-45D3-8AF6-9C31B6AE5AE3}" type="pres">
      <dgm:prSet presAssocID="{11F367E7-6DCF-4CDB-A75D-9D37A3115DFA}" presName="nodeTx" presStyleLbl="node1" presStyleIdx="3" presStyleCnt="4">
        <dgm:presLayoutVars>
          <dgm:bulletEnabled val="1"/>
        </dgm:presLayoutVars>
      </dgm:prSet>
      <dgm:spPr/>
    </dgm:pt>
    <dgm:pt modelId="{BC8C8C4F-132B-4150-A55E-8C6AC2F774B0}" type="pres">
      <dgm:prSet presAssocID="{11F367E7-6DCF-4CDB-A75D-9D37A3115DFA}" presName="invisiNode" presStyleLbl="node1" presStyleIdx="3" presStyleCnt="4"/>
      <dgm:spPr/>
    </dgm:pt>
    <dgm:pt modelId="{E4461AD4-9FCC-4A0F-940B-5C88769D6148}" type="pres">
      <dgm:prSet presAssocID="{11F367E7-6DCF-4CDB-A75D-9D37A3115DF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50AB47AF-DA31-4D18-B9E6-5E85004F5B3C}" srcId="{08DB7658-003A-4BF4-828A-48D96EC080C2}" destId="{03DFE15A-42E8-4CCF-9080-2A4309BA45E0}" srcOrd="0" destOrd="0" parTransId="{8F709013-7CA2-472D-91EC-1B62A67A29A1}" sibTransId="{BB62F6B7-8A7B-4C53-8E92-0544F1D37053}"/>
    <dgm:cxn modelId="{B7C94515-F220-421A-9E99-2BD709173373}" type="presOf" srcId="{03DFE15A-42E8-4CCF-9080-2A4309BA45E0}" destId="{92A22B02-C8A5-4EF2-8136-CA7F11185BDE}" srcOrd="0" destOrd="0" presId="urn:microsoft.com/office/officeart/2005/8/layout/hList7"/>
    <dgm:cxn modelId="{FD30D185-C183-4CE9-A876-4182685D56A6}" type="presOf" srcId="{8661D197-05C8-434C-883C-D1C9CB63BF9B}" destId="{5E4B2F57-368E-44FA-8473-7FB7D0190B9D}" srcOrd="1" destOrd="0" presId="urn:microsoft.com/office/officeart/2005/8/layout/hList7"/>
    <dgm:cxn modelId="{09D376F5-3808-4560-8272-C0B1AB6827D8}" type="presOf" srcId="{11F367E7-6DCF-4CDB-A75D-9D37A3115DFA}" destId="{E5B919B1-DA6B-45D3-8AF6-9C31B6AE5AE3}" srcOrd="1" destOrd="0" presId="urn:microsoft.com/office/officeart/2005/8/layout/hList7"/>
    <dgm:cxn modelId="{D8525B0F-91CA-459C-9791-7EB6828C3111}" type="presOf" srcId="{8661D197-05C8-434C-883C-D1C9CB63BF9B}" destId="{687F9A7B-BFF6-4DE2-9C36-EED35C461A34}" srcOrd="0" destOrd="0" presId="urn:microsoft.com/office/officeart/2005/8/layout/hList7"/>
    <dgm:cxn modelId="{2A382D21-D640-4D94-8712-CFB3E78B3C39}" type="presOf" srcId="{618C7E2D-1261-4831-A583-56A063C037F7}" destId="{3D7792B1-E2DE-4954-90E7-512BDE0C765E}" srcOrd="0" destOrd="0" presId="urn:microsoft.com/office/officeart/2005/8/layout/hList7"/>
    <dgm:cxn modelId="{F08FE074-852F-4634-AAC2-E916D1FD424B}" type="presOf" srcId="{11F367E7-6DCF-4CDB-A75D-9D37A3115DFA}" destId="{8DC56BDD-67E5-4CA3-B015-9171EB2812AB}" srcOrd="0" destOrd="0" presId="urn:microsoft.com/office/officeart/2005/8/layout/hList7"/>
    <dgm:cxn modelId="{A95C65EA-14DB-49C2-8D92-58CE04E664E2}" srcId="{08DB7658-003A-4BF4-828A-48D96EC080C2}" destId="{11F367E7-6DCF-4CDB-A75D-9D37A3115DFA}" srcOrd="3" destOrd="0" parTransId="{873A869E-78CB-43B4-97CD-0985F3DBE96D}" sibTransId="{56182976-A49C-44C0-BE7E-CA1764AFC372}"/>
    <dgm:cxn modelId="{B421E93E-1EC8-431D-A811-CE7AE910CF6C}" type="presOf" srcId="{08DB7658-003A-4BF4-828A-48D96EC080C2}" destId="{B681CE40-66B7-42B8-87F8-51892CB6086C}" srcOrd="0" destOrd="0" presId="urn:microsoft.com/office/officeart/2005/8/layout/hList7"/>
    <dgm:cxn modelId="{BABDF05E-B36F-41DC-A730-47BA63CB5C62}" srcId="{08DB7658-003A-4BF4-828A-48D96EC080C2}" destId="{618C7E2D-1261-4831-A583-56A063C037F7}" srcOrd="2" destOrd="0" parTransId="{E651DAB5-9721-4AA5-966F-FD5313DA4984}" sibTransId="{2B242555-6E34-4027-A952-F0D9F64760F0}"/>
    <dgm:cxn modelId="{58E4C10E-21F3-46C1-A3EF-F9237BF81326}" type="presOf" srcId="{BB62F6B7-8A7B-4C53-8E92-0544F1D37053}" destId="{6F370394-E0CB-4726-8C18-4E9FE0A19B1E}" srcOrd="0" destOrd="0" presId="urn:microsoft.com/office/officeart/2005/8/layout/hList7"/>
    <dgm:cxn modelId="{5A24C206-90FF-407B-91BD-BDF07FAE1EA0}" type="presOf" srcId="{530D2B5C-992F-4B71-9B25-589605F4D885}" destId="{49019BA7-504B-409B-84DD-EAF36686DA4D}" srcOrd="0" destOrd="0" presId="urn:microsoft.com/office/officeart/2005/8/layout/hList7"/>
    <dgm:cxn modelId="{669BD918-471B-42EF-977B-1C99048A5FF4}" type="presOf" srcId="{618C7E2D-1261-4831-A583-56A063C037F7}" destId="{634EFB2C-BFA8-43CD-8135-F5228EC593E7}" srcOrd="1" destOrd="0" presId="urn:microsoft.com/office/officeart/2005/8/layout/hList7"/>
    <dgm:cxn modelId="{2E1B8F5E-7438-4A17-84F4-3F0A28465294}" srcId="{08DB7658-003A-4BF4-828A-48D96EC080C2}" destId="{8661D197-05C8-434C-883C-D1C9CB63BF9B}" srcOrd="1" destOrd="0" parTransId="{7637F99C-CC49-4ECC-B2B2-E6DDCDF425BA}" sibTransId="{530D2B5C-992F-4B71-9B25-589605F4D885}"/>
    <dgm:cxn modelId="{518E3DC0-0FB3-4C6C-B2C6-42874F80E64B}" type="presOf" srcId="{03DFE15A-42E8-4CCF-9080-2A4309BA45E0}" destId="{BE337E80-F772-4E7E-8FB5-993B743D61F5}" srcOrd="1" destOrd="0" presId="urn:microsoft.com/office/officeart/2005/8/layout/hList7"/>
    <dgm:cxn modelId="{402BABA3-2138-4234-8210-AEBF3ABCA7C0}" type="presOf" srcId="{2B242555-6E34-4027-A952-F0D9F64760F0}" destId="{C1987B5C-C918-406C-A780-86FDBCF29C85}" srcOrd="0" destOrd="0" presId="urn:microsoft.com/office/officeart/2005/8/layout/hList7"/>
    <dgm:cxn modelId="{3F992E11-6EF0-40A3-B0E7-41A74F2C8F93}" type="presParOf" srcId="{B681CE40-66B7-42B8-87F8-51892CB6086C}" destId="{603A39A8-FFD4-4221-B8A2-2239B030FC56}" srcOrd="0" destOrd="0" presId="urn:microsoft.com/office/officeart/2005/8/layout/hList7"/>
    <dgm:cxn modelId="{E1DCDE60-A228-4D9F-B74F-BF0D3E5BA8AB}" type="presParOf" srcId="{B681CE40-66B7-42B8-87F8-51892CB6086C}" destId="{DDA52424-9AAF-4DE6-BC37-C1C870FED6FE}" srcOrd="1" destOrd="0" presId="urn:microsoft.com/office/officeart/2005/8/layout/hList7"/>
    <dgm:cxn modelId="{C75B957C-4D07-4DB1-AD1B-0C4C7409758D}" type="presParOf" srcId="{DDA52424-9AAF-4DE6-BC37-C1C870FED6FE}" destId="{1DE4DC5F-A00F-4A3E-A5D6-3E4B7D61160E}" srcOrd="0" destOrd="0" presId="urn:microsoft.com/office/officeart/2005/8/layout/hList7"/>
    <dgm:cxn modelId="{3FADC0D3-0CE5-49BC-BD18-9D60803D20D8}" type="presParOf" srcId="{1DE4DC5F-A00F-4A3E-A5D6-3E4B7D61160E}" destId="{92A22B02-C8A5-4EF2-8136-CA7F11185BDE}" srcOrd="0" destOrd="0" presId="urn:microsoft.com/office/officeart/2005/8/layout/hList7"/>
    <dgm:cxn modelId="{9E2D0DCF-F1B8-4F24-8E17-78E02E68281C}" type="presParOf" srcId="{1DE4DC5F-A00F-4A3E-A5D6-3E4B7D61160E}" destId="{BE337E80-F772-4E7E-8FB5-993B743D61F5}" srcOrd="1" destOrd="0" presId="urn:microsoft.com/office/officeart/2005/8/layout/hList7"/>
    <dgm:cxn modelId="{99E6E063-7CD7-4562-88E8-B88FCCB5E2B2}" type="presParOf" srcId="{1DE4DC5F-A00F-4A3E-A5D6-3E4B7D61160E}" destId="{39468C64-ED40-4337-8654-06CBC22A04BF}" srcOrd="2" destOrd="0" presId="urn:microsoft.com/office/officeart/2005/8/layout/hList7"/>
    <dgm:cxn modelId="{4543E39B-CCAF-4DC6-A624-A7B558EC14E8}" type="presParOf" srcId="{1DE4DC5F-A00F-4A3E-A5D6-3E4B7D61160E}" destId="{6122480D-C2E3-42F1-B967-3234F8C28323}" srcOrd="3" destOrd="0" presId="urn:microsoft.com/office/officeart/2005/8/layout/hList7"/>
    <dgm:cxn modelId="{B29FFE6A-B4FE-48D2-8FBB-C496CC528F9E}" type="presParOf" srcId="{DDA52424-9AAF-4DE6-BC37-C1C870FED6FE}" destId="{6F370394-E0CB-4726-8C18-4E9FE0A19B1E}" srcOrd="1" destOrd="0" presId="urn:microsoft.com/office/officeart/2005/8/layout/hList7"/>
    <dgm:cxn modelId="{E76FA8A4-EA00-4CC1-875A-5FCF2363117D}" type="presParOf" srcId="{DDA52424-9AAF-4DE6-BC37-C1C870FED6FE}" destId="{703A161E-0272-4C3E-9F63-DFF94FB29E01}" srcOrd="2" destOrd="0" presId="urn:microsoft.com/office/officeart/2005/8/layout/hList7"/>
    <dgm:cxn modelId="{2D8B67C2-5B17-48AD-91F1-F0AFCC9E1BA0}" type="presParOf" srcId="{703A161E-0272-4C3E-9F63-DFF94FB29E01}" destId="{687F9A7B-BFF6-4DE2-9C36-EED35C461A34}" srcOrd="0" destOrd="0" presId="urn:microsoft.com/office/officeart/2005/8/layout/hList7"/>
    <dgm:cxn modelId="{39C85246-C820-4AF2-8941-FF1E69359C7B}" type="presParOf" srcId="{703A161E-0272-4C3E-9F63-DFF94FB29E01}" destId="{5E4B2F57-368E-44FA-8473-7FB7D0190B9D}" srcOrd="1" destOrd="0" presId="urn:microsoft.com/office/officeart/2005/8/layout/hList7"/>
    <dgm:cxn modelId="{3A0629DD-5B92-4950-A650-ED06046AE5F3}" type="presParOf" srcId="{703A161E-0272-4C3E-9F63-DFF94FB29E01}" destId="{8B9B4317-E22E-4175-B611-7593A29965F2}" srcOrd="2" destOrd="0" presId="urn:microsoft.com/office/officeart/2005/8/layout/hList7"/>
    <dgm:cxn modelId="{141CA335-C730-4348-8C7E-6E968EAE1CB3}" type="presParOf" srcId="{703A161E-0272-4C3E-9F63-DFF94FB29E01}" destId="{FFD9228F-722B-4AB0-9223-247D3C50564A}" srcOrd="3" destOrd="0" presId="urn:microsoft.com/office/officeart/2005/8/layout/hList7"/>
    <dgm:cxn modelId="{04CA5381-09F9-4E05-ABB8-2C53AD72A198}" type="presParOf" srcId="{DDA52424-9AAF-4DE6-BC37-C1C870FED6FE}" destId="{49019BA7-504B-409B-84DD-EAF36686DA4D}" srcOrd="3" destOrd="0" presId="urn:microsoft.com/office/officeart/2005/8/layout/hList7"/>
    <dgm:cxn modelId="{31EB2BB1-6248-427E-82D4-AF7DF21E3930}" type="presParOf" srcId="{DDA52424-9AAF-4DE6-BC37-C1C870FED6FE}" destId="{43C2A0B0-4CF3-4D41-A5A4-D9FDD8DB8CA0}" srcOrd="4" destOrd="0" presId="urn:microsoft.com/office/officeart/2005/8/layout/hList7"/>
    <dgm:cxn modelId="{2EA02F14-BC72-451F-884A-1EE3551065E2}" type="presParOf" srcId="{43C2A0B0-4CF3-4D41-A5A4-D9FDD8DB8CA0}" destId="{3D7792B1-E2DE-4954-90E7-512BDE0C765E}" srcOrd="0" destOrd="0" presId="urn:microsoft.com/office/officeart/2005/8/layout/hList7"/>
    <dgm:cxn modelId="{7460F851-ADE6-4C67-8C23-524F73E0841B}" type="presParOf" srcId="{43C2A0B0-4CF3-4D41-A5A4-D9FDD8DB8CA0}" destId="{634EFB2C-BFA8-43CD-8135-F5228EC593E7}" srcOrd="1" destOrd="0" presId="urn:microsoft.com/office/officeart/2005/8/layout/hList7"/>
    <dgm:cxn modelId="{A82E844D-16C8-4DC8-A74B-193ECE223166}" type="presParOf" srcId="{43C2A0B0-4CF3-4D41-A5A4-D9FDD8DB8CA0}" destId="{B49CBC78-54D4-4CB3-9836-D8F834BDB7FF}" srcOrd="2" destOrd="0" presId="urn:microsoft.com/office/officeart/2005/8/layout/hList7"/>
    <dgm:cxn modelId="{2ECFD644-5002-4747-A505-62B080CE37F8}" type="presParOf" srcId="{43C2A0B0-4CF3-4D41-A5A4-D9FDD8DB8CA0}" destId="{B6B41932-0B4C-4A80-B1E8-89C2EABE9E90}" srcOrd="3" destOrd="0" presId="urn:microsoft.com/office/officeart/2005/8/layout/hList7"/>
    <dgm:cxn modelId="{CBBEC326-49FE-42AD-B74E-5D22642BAC27}" type="presParOf" srcId="{DDA52424-9AAF-4DE6-BC37-C1C870FED6FE}" destId="{C1987B5C-C918-406C-A780-86FDBCF29C85}" srcOrd="5" destOrd="0" presId="urn:microsoft.com/office/officeart/2005/8/layout/hList7"/>
    <dgm:cxn modelId="{E6998E74-85A2-487A-B324-DB944FBF1060}" type="presParOf" srcId="{DDA52424-9AAF-4DE6-BC37-C1C870FED6FE}" destId="{785089C9-2B5F-4029-BAC2-53161101F173}" srcOrd="6" destOrd="0" presId="urn:microsoft.com/office/officeart/2005/8/layout/hList7"/>
    <dgm:cxn modelId="{A36F132D-9459-4245-8B0E-B73A2CD49F3B}" type="presParOf" srcId="{785089C9-2B5F-4029-BAC2-53161101F173}" destId="{8DC56BDD-67E5-4CA3-B015-9171EB2812AB}" srcOrd="0" destOrd="0" presId="urn:microsoft.com/office/officeart/2005/8/layout/hList7"/>
    <dgm:cxn modelId="{06FEFF29-C52E-4ABD-A3E4-2FB0BB1BCC1B}" type="presParOf" srcId="{785089C9-2B5F-4029-BAC2-53161101F173}" destId="{E5B919B1-DA6B-45D3-8AF6-9C31B6AE5AE3}" srcOrd="1" destOrd="0" presId="urn:microsoft.com/office/officeart/2005/8/layout/hList7"/>
    <dgm:cxn modelId="{766338C3-9826-4B02-BDB4-72C9B4B5D91F}" type="presParOf" srcId="{785089C9-2B5F-4029-BAC2-53161101F173}" destId="{BC8C8C4F-132B-4150-A55E-8C6AC2F774B0}" srcOrd="2" destOrd="0" presId="urn:microsoft.com/office/officeart/2005/8/layout/hList7"/>
    <dgm:cxn modelId="{6E1E7FD2-6B05-4D87-B376-BCC3A6D39391}" type="presParOf" srcId="{785089C9-2B5F-4029-BAC2-53161101F173}" destId="{E4461AD4-9FCC-4A0F-940B-5C88769D614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95851F-3575-4516-924B-D82BE9DF08AA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E5AC687-4B30-453D-8328-3D855ACABA8C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660757E-353B-40B9-8F58-94C37E44BD19}" type="parTrans" cxnId="{EE894A39-3DCC-4304-BE57-B28931A15679}">
      <dgm:prSet/>
      <dgm:spPr/>
      <dgm:t>
        <a:bodyPr/>
        <a:lstStyle/>
        <a:p>
          <a:endParaRPr lang="zh-TW" altLang="en-US"/>
        </a:p>
      </dgm:t>
    </dgm:pt>
    <dgm:pt modelId="{A33ABCA7-C6DC-412E-B235-206A224E6494}" type="sibTrans" cxnId="{EE894A39-3DCC-4304-BE57-B28931A15679}">
      <dgm:prSet/>
      <dgm:spPr/>
      <dgm:t>
        <a:bodyPr/>
        <a:lstStyle/>
        <a:p>
          <a:endParaRPr lang="zh-TW" altLang="en-US"/>
        </a:p>
      </dgm:t>
    </dgm:pt>
    <dgm:pt modelId="{45BACAEE-D1F5-42D6-A108-9496B2DF156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5AE1C1F2-258B-436E-91BE-254688DF0D80}" type="parTrans" cxnId="{FC6294F3-78DB-428E-83CE-F301D782A44C}">
      <dgm:prSet/>
      <dgm:spPr/>
      <dgm:t>
        <a:bodyPr/>
        <a:lstStyle/>
        <a:p>
          <a:endParaRPr lang="zh-TW" altLang="en-US"/>
        </a:p>
      </dgm:t>
    </dgm:pt>
    <dgm:pt modelId="{3C7DCC00-D51D-4604-8AC1-F88E3F9DCABE}" type="sibTrans" cxnId="{FC6294F3-78DB-428E-83CE-F301D782A44C}">
      <dgm:prSet/>
      <dgm:spPr/>
      <dgm:t>
        <a:bodyPr/>
        <a:lstStyle/>
        <a:p>
          <a:endParaRPr lang="zh-TW" altLang="en-US"/>
        </a:p>
      </dgm:t>
    </dgm:pt>
    <dgm:pt modelId="{B9622D5D-7AA6-4A7E-809F-6060D05E481E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2C25156E-9218-4A36-8483-CFE43073EFD2}" type="parTrans" cxnId="{4FB29576-66B8-4E1B-8983-5AA97CA69A2E}">
      <dgm:prSet/>
      <dgm:spPr/>
      <dgm:t>
        <a:bodyPr/>
        <a:lstStyle/>
        <a:p>
          <a:endParaRPr lang="zh-TW" altLang="en-US"/>
        </a:p>
      </dgm:t>
    </dgm:pt>
    <dgm:pt modelId="{0348B056-98C6-4513-88CB-4757B052D9D7}" type="sibTrans" cxnId="{4FB29576-66B8-4E1B-8983-5AA97CA69A2E}">
      <dgm:prSet/>
      <dgm:spPr/>
      <dgm:t>
        <a:bodyPr/>
        <a:lstStyle/>
        <a:p>
          <a:endParaRPr lang="zh-TW" altLang="en-US"/>
        </a:p>
      </dgm:t>
    </dgm:pt>
    <dgm:pt modelId="{B3AD5537-AFCA-4F7A-9547-F79084184A8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00616846-6A51-42A1-A34F-914974EEBE03}" type="parTrans" cxnId="{96955501-9BDF-41B4-BE75-CDB5549F7FBA}">
      <dgm:prSet/>
      <dgm:spPr/>
      <dgm:t>
        <a:bodyPr/>
        <a:lstStyle/>
        <a:p>
          <a:endParaRPr lang="zh-TW" altLang="en-US"/>
        </a:p>
      </dgm:t>
    </dgm:pt>
    <dgm:pt modelId="{550C3B3F-5A43-4A21-8FF2-CB71A483C272}" type="sibTrans" cxnId="{96955501-9BDF-41B4-BE75-CDB5549F7FBA}">
      <dgm:prSet/>
      <dgm:spPr/>
      <dgm:t>
        <a:bodyPr/>
        <a:lstStyle/>
        <a:p>
          <a:endParaRPr lang="zh-TW" altLang="en-US"/>
        </a:p>
      </dgm:t>
    </dgm:pt>
    <dgm:pt modelId="{01AB08E9-B76B-4060-9687-CB34FD8E044C}" type="pres">
      <dgm:prSet presAssocID="{0695851F-3575-4516-924B-D82BE9DF08AA}" presName="rootNode" presStyleCnt="0">
        <dgm:presLayoutVars>
          <dgm:chMax/>
          <dgm:chPref/>
          <dgm:dir/>
          <dgm:animLvl val="lvl"/>
        </dgm:presLayoutVars>
      </dgm:prSet>
      <dgm:spPr/>
    </dgm:pt>
    <dgm:pt modelId="{06A3B845-3527-4AC6-84F1-4B8849EEC3D6}" type="pres">
      <dgm:prSet presAssocID="{9E5AC687-4B30-453D-8328-3D855ACABA8C}" presName="composite" presStyleCnt="0"/>
      <dgm:spPr/>
    </dgm:pt>
    <dgm:pt modelId="{FF11A9C6-4898-43FB-B41E-59D5DEC1FCC8}" type="pres">
      <dgm:prSet presAssocID="{9E5AC687-4B30-453D-8328-3D855ACABA8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F06F895-5F40-4307-AF0B-D27CAA174033}" type="pres">
      <dgm:prSet presAssocID="{9E5AC687-4B30-453D-8328-3D855ACABA8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AD65CFD-93B3-4A9E-80F6-5F9BC685DEF9}" type="pres">
      <dgm:prSet presAssocID="{9E5AC687-4B30-453D-8328-3D855ACABA8C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4BE3768A-4421-496B-8DD4-A02281F91E1C}" type="pres">
      <dgm:prSet presAssocID="{A33ABCA7-C6DC-412E-B235-206A224E6494}" presName="sibTrans" presStyleCnt="0"/>
      <dgm:spPr/>
    </dgm:pt>
    <dgm:pt modelId="{660B1F93-19EA-434B-A1CB-C52F7EFA2E61}" type="pres">
      <dgm:prSet presAssocID="{B9622D5D-7AA6-4A7E-809F-6060D05E481E}" presName="composite" presStyleCnt="0"/>
      <dgm:spPr/>
    </dgm:pt>
    <dgm:pt modelId="{86948CDA-4B80-4514-A95D-0D1FA75BC2D6}" type="pres">
      <dgm:prSet presAssocID="{B9622D5D-7AA6-4A7E-809F-6060D05E481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E77D8E9-DC03-494B-99D0-E648445F801D}" type="pres">
      <dgm:prSet presAssocID="{B9622D5D-7AA6-4A7E-809F-6060D05E481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AF531CD-BCF6-4C91-90FE-FD4B3DE84CE4}" type="pres">
      <dgm:prSet presAssocID="{B9622D5D-7AA6-4A7E-809F-6060D05E481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C6294F3-78DB-428E-83CE-F301D782A44C}" srcId="{9E5AC687-4B30-453D-8328-3D855ACABA8C}" destId="{45BACAEE-D1F5-42D6-A108-9496B2DF1569}" srcOrd="0" destOrd="0" parTransId="{5AE1C1F2-258B-436E-91BE-254688DF0D80}" sibTransId="{3C7DCC00-D51D-4604-8AC1-F88E3F9DCABE}"/>
    <dgm:cxn modelId="{96026D73-59BE-47FC-8785-1E480FFB88F3}" type="presOf" srcId="{0695851F-3575-4516-924B-D82BE9DF08AA}" destId="{01AB08E9-B76B-4060-9687-CB34FD8E044C}" srcOrd="0" destOrd="0" presId="urn:microsoft.com/office/officeart/2008/layout/TitledPictureBlocks"/>
    <dgm:cxn modelId="{EE894A39-3DCC-4304-BE57-B28931A15679}" srcId="{0695851F-3575-4516-924B-D82BE9DF08AA}" destId="{9E5AC687-4B30-453D-8328-3D855ACABA8C}" srcOrd="0" destOrd="0" parTransId="{2660757E-353B-40B9-8F58-94C37E44BD19}" sibTransId="{A33ABCA7-C6DC-412E-B235-206A224E6494}"/>
    <dgm:cxn modelId="{FF786BE4-6CB4-4D7D-A1D8-0F8F0A3AB243}" type="presOf" srcId="{B3AD5537-AFCA-4F7A-9547-F79084184A88}" destId="{2AF531CD-BCF6-4C91-90FE-FD4B3DE84CE4}" srcOrd="0" destOrd="0" presId="urn:microsoft.com/office/officeart/2008/layout/TitledPictureBlocks"/>
    <dgm:cxn modelId="{37432CB4-6C84-423C-A01E-6B59A3612DE5}" type="presOf" srcId="{45BACAEE-D1F5-42D6-A108-9496B2DF1569}" destId="{3AD65CFD-93B3-4A9E-80F6-5F9BC685DEF9}" srcOrd="0" destOrd="0" presId="urn:microsoft.com/office/officeart/2008/layout/TitledPictureBlocks"/>
    <dgm:cxn modelId="{96955501-9BDF-41B4-BE75-CDB5549F7FBA}" srcId="{B9622D5D-7AA6-4A7E-809F-6060D05E481E}" destId="{B3AD5537-AFCA-4F7A-9547-F79084184A88}" srcOrd="0" destOrd="0" parTransId="{00616846-6A51-42A1-A34F-914974EEBE03}" sibTransId="{550C3B3F-5A43-4A21-8FF2-CB71A483C272}"/>
    <dgm:cxn modelId="{6D020E4D-428C-4F7A-BED6-82417560A32F}" type="presOf" srcId="{B9622D5D-7AA6-4A7E-809F-6060D05E481E}" destId="{86948CDA-4B80-4514-A95D-0D1FA75BC2D6}" srcOrd="0" destOrd="0" presId="urn:microsoft.com/office/officeart/2008/layout/TitledPictureBlocks"/>
    <dgm:cxn modelId="{A6D60526-8EFF-4E91-A910-0B529EF2E936}" type="presOf" srcId="{9E5AC687-4B30-453D-8328-3D855ACABA8C}" destId="{FF11A9C6-4898-43FB-B41E-59D5DEC1FCC8}" srcOrd="0" destOrd="0" presId="urn:microsoft.com/office/officeart/2008/layout/TitledPictureBlocks"/>
    <dgm:cxn modelId="{4FB29576-66B8-4E1B-8983-5AA97CA69A2E}" srcId="{0695851F-3575-4516-924B-D82BE9DF08AA}" destId="{B9622D5D-7AA6-4A7E-809F-6060D05E481E}" srcOrd="1" destOrd="0" parTransId="{2C25156E-9218-4A36-8483-CFE43073EFD2}" sibTransId="{0348B056-98C6-4513-88CB-4757B052D9D7}"/>
    <dgm:cxn modelId="{08E1261C-C93C-41BA-B116-5A0C9E7128C6}" type="presParOf" srcId="{01AB08E9-B76B-4060-9687-CB34FD8E044C}" destId="{06A3B845-3527-4AC6-84F1-4B8849EEC3D6}" srcOrd="0" destOrd="0" presId="urn:microsoft.com/office/officeart/2008/layout/TitledPictureBlocks"/>
    <dgm:cxn modelId="{F72B64B6-4B80-4463-9077-32A22943E93A}" type="presParOf" srcId="{06A3B845-3527-4AC6-84F1-4B8849EEC3D6}" destId="{FF11A9C6-4898-43FB-B41E-59D5DEC1FCC8}" srcOrd="0" destOrd="0" presId="urn:microsoft.com/office/officeart/2008/layout/TitledPictureBlocks"/>
    <dgm:cxn modelId="{188868CE-1CEB-4857-B58D-ABF1887539C8}" type="presParOf" srcId="{06A3B845-3527-4AC6-84F1-4B8849EEC3D6}" destId="{BF06F895-5F40-4307-AF0B-D27CAA174033}" srcOrd="1" destOrd="0" presId="urn:microsoft.com/office/officeart/2008/layout/TitledPictureBlocks"/>
    <dgm:cxn modelId="{B66A3D20-ED91-4723-9E24-E1F0F50DE2C6}" type="presParOf" srcId="{06A3B845-3527-4AC6-84F1-4B8849EEC3D6}" destId="{3AD65CFD-93B3-4A9E-80F6-5F9BC685DEF9}" srcOrd="2" destOrd="0" presId="urn:microsoft.com/office/officeart/2008/layout/TitledPictureBlocks"/>
    <dgm:cxn modelId="{294AA68B-9A89-49A8-9C83-CE1E00B2C474}" type="presParOf" srcId="{01AB08E9-B76B-4060-9687-CB34FD8E044C}" destId="{4BE3768A-4421-496B-8DD4-A02281F91E1C}" srcOrd="1" destOrd="0" presId="urn:microsoft.com/office/officeart/2008/layout/TitledPictureBlocks"/>
    <dgm:cxn modelId="{AC01781F-AD8E-4A0C-9225-8C528EF3CC05}" type="presParOf" srcId="{01AB08E9-B76B-4060-9687-CB34FD8E044C}" destId="{660B1F93-19EA-434B-A1CB-C52F7EFA2E61}" srcOrd="2" destOrd="0" presId="urn:microsoft.com/office/officeart/2008/layout/TitledPictureBlocks"/>
    <dgm:cxn modelId="{83FAA52A-494B-40BC-86D6-61F2407B212A}" type="presParOf" srcId="{660B1F93-19EA-434B-A1CB-C52F7EFA2E61}" destId="{86948CDA-4B80-4514-A95D-0D1FA75BC2D6}" srcOrd="0" destOrd="0" presId="urn:microsoft.com/office/officeart/2008/layout/TitledPictureBlocks"/>
    <dgm:cxn modelId="{DDD3EEBC-7F2C-4AE4-A2E1-F96B083AE198}" type="presParOf" srcId="{660B1F93-19EA-434B-A1CB-C52F7EFA2E61}" destId="{BE77D8E9-DC03-494B-99D0-E648445F801D}" srcOrd="1" destOrd="0" presId="urn:microsoft.com/office/officeart/2008/layout/TitledPictureBlocks"/>
    <dgm:cxn modelId="{A997A051-ABD9-4A92-91E0-4556B571EF28}" type="presParOf" srcId="{660B1F93-19EA-434B-A1CB-C52F7EFA2E61}" destId="{2AF531CD-BCF6-4C91-90FE-FD4B3DE84CE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D6C587-ABA9-4CBC-A9BB-C1FA55DADCEF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755ECE5-DA2B-4161-A526-F0CD2224404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01C40925-36F5-417D-A8CC-F04457F36BA1}" type="parTrans" cxnId="{2664FA06-FF2A-45B7-95F3-BE4585A182DD}">
      <dgm:prSet/>
      <dgm:spPr/>
      <dgm:t>
        <a:bodyPr/>
        <a:lstStyle/>
        <a:p>
          <a:endParaRPr lang="zh-TW" altLang="en-US"/>
        </a:p>
      </dgm:t>
    </dgm:pt>
    <dgm:pt modelId="{D7D70E0B-D6D4-4477-A631-7FC20B696F7D}" type="sibTrans" cxnId="{2664FA06-FF2A-45B7-95F3-BE4585A182DD}">
      <dgm:prSet/>
      <dgm:spPr/>
      <dgm:t>
        <a:bodyPr/>
        <a:lstStyle/>
        <a:p>
          <a:endParaRPr lang="zh-TW" altLang="en-US"/>
        </a:p>
      </dgm:t>
    </dgm:pt>
    <dgm:pt modelId="{0BF1A420-40F3-4D56-A9E4-DF7AED06A8E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AB00522-B1A8-49B1-BA0F-925BE67622D3}" type="parTrans" cxnId="{C5F01AD7-05CA-41C9-9026-6B8C90160D32}">
      <dgm:prSet/>
      <dgm:spPr/>
      <dgm:t>
        <a:bodyPr/>
        <a:lstStyle/>
        <a:p>
          <a:endParaRPr lang="zh-TW" altLang="en-US"/>
        </a:p>
      </dgm:t>
    </dgm:pt>
    <dgm:pt modelId="{BEE15008-652D-4036-9D43-8A1B39811D21}" type="sibTrans" cxnId="{C5F01AD7-05CA-41C9-9026-6B8C90160D32}">
      <dgm:prSet/>
      <dgm:spPr/>
      <dgm:t>
        <a:bodyPr/>
        <a:lstStyle/>
        <a:p>
          <a:endParaRPr lang="zh-TW" altLang="en-US"/>
        </a:p>
      </dgm:t>
    </dgm:pt>
    <dgm:pt modelId="{7D540320-1835-4C19-80A7-2E4504BEEBF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D5A3BF5-AF30-447E-B8EA-0374911066CE}" type="parTrans" cxnId="{994EFBD1-BF07-457D-9E5B-EBDE2A765652}">
      <dgm:prSet/>
      <dgm:spPr/>
      <dgm:t>
        <a:bodyPr/>
        <a:lstStyle/>
        <a:p>
          <a:endParaRPr lang="zh-TW" altLang="en-US"/>
        </a:p>
      </dgm:t>
    </dgm:pt>
    <dgm:pt modelId="{1F796D20-D7EA-44E5-B38C-592416260EC7}" type="sibTrans" cxnId="{994EFBD1-BF07-457D-9E5B-EBDE2A765652}">
      <dgm:prSet/>
      <dgm:spPr/>
      <dgm:t>
        <a:bodyPr/>
        <a:lstStyle/>
        <a:p>
          <a:endParaRPr lang="zh-TW" altLang="en-US"/>
        </a:p>
      </dgm:t>
    </dgm:pt>
    <dgm:pt modelId="{37787111-920E-43B4-A7AD-FDDFB32D81FD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5DFCD724-96C9-4599-8B2C-F49C4EFCDC05}" type="parTrans" cxnId="{05644950-856A-463E-8BB2-9431A82FDC4E}">
      <dgm:prSet/>
      <dgm:spPr/>
      <dgm:t>
        <a:bodyPr/>
        <a:lstStyle/>
        <a:p>
          <a:endParaRPr lang="zh-TW" altLang="en-US"/>
        </a:p>
      </dgm:t>
    </dgm:pt>
    <dgm:pt modelId="{816D4B96-3B4E-48E5-972C-422925DF1518}" type="sibTrans" cxnId="{05644950-856A-463E-8BB2-9431A82FDC4E}">
      <dgm:prSet/>
      <dgm:spPr/>
      <dgm:t>
        <a:bodyPr/>
        <a:lstStyle/>
        <a:p>
          <a:endParaRPr lang="zh-TW" altLang="en-US"/>
        </a:p>
      </dgm:t>
    </dgm:pt>
    <dgm:pt modelId="{10BC8DD1-1967-4B82-811D-9F845CEC79FA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E7791D51-44FD-42CF-BC22-EB3340276BBC}" type="parTrans" cxnId="{3C59C508-23F3-4CCD-BE19-069548070D3D}">
      <dgm:prSet/>
      <dgm:spPr/>
      <dgm:t>
        <a:bodyPr/>
        <a:lstStyle/>
        <a:p>
          <a:endParaRPr lang="zh-TW" altLang="en-US"/>
        </a:p>
      </dgm:t>
    </dgm:pt>
    <dgm:pt modelId="{8675FFF9-87C5-47FA-AB83-0004C29BF7DF}" type="sibTrans" cxnId="{3C59C508-23F3-4CCD-BE19-069548070D3D}">
      <dgm:prSet/>
      <dgm:spPr/>
      <dgm:t>
        <a:bodyPr/>
        <a:lstStyle/>
        <a:p>
          <a:endParaRPr lang="zh-TW" altLang="en-US"/>
        </a:p>
      </dgm:t>
    </dgm:pt>
    <dgm:pt modelId="{388090E0-D509-4879-B3FD-3D10A081FB7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A1FD554-5112-4B21-BA2D-09237CCAD528}" type="parTrans" cxnId="{82BEB00F-08D3-495F-BB6E-0BED42B68BEB}">
      <dgm:prSet/>
      <dgm:spPr/>
      <dgm:t>
        <a:bodyPr/>
        <a:lstStyle/>
        <a:p>
          <a:endParaRPr lang="zh-TW" altLang="en-US"/>
        </a:p>
      </dgm:t>
    </dgm:pt>
    <dgm:pt modelId="{B29BDA26-7E3F-446F-8FEF-0CE6113BE3DF}" type="sibTrans" cxnId="{82BEB00F-08D3-495F-BB6E-0BED42B68BEB}">
      <dgm:prSet/>
      <dgm:spPr/>
      <dgm:t>
        <a:bodyPr/>
        <a:lstStyle/>
        <a:p>
          <a:endParaRPr lang="zh-TW" altLang="en-US"/>
        </a:p>
      </dgm:t>
    </dgm:pt>
    <dgm:pt modelId="{51D74219-2727-4CA4-B313-12708AB9ACA7}" type="pres">
      <dgm:prSet presAssocID="{A1D6C587-ABA9-4CBC-A9BB-C1FA55DADCE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2483435-227B-4B85-B6CA-054734F296EC}" type="pres">
      <dgm:prSet presAssocID="{A1D6C587-ABA9-4CBC-A9BB-C1FA55DADCEF}" presName="cycle" presStyleCnt="0"/>
      <dgm:spPr/>
    </dgm:pt>
    <dgm:pt modelId="{F21B71C0-878C-4667-BCF9-5F420B17AD16}" type="pres">
      <dgm:prSet presAssocID="{A1D6C587-ABA9-4CBC-A9BB-C1FA55DADCEF}" presName="centerShape" presStyleCnt="0"/>
      <dgm:spPr/>
    </dgm:pt>
    <dgm:pt modelId="{B675B54F-5AA3-40CD-9836-D073EA82A3B7}" type="pres">
      <dgm:prSet presAssocID="{A1D6C587-ABA9-4CBC-A9BB-C1FA55DADCEF}" presName="connSite" presStyleLbl="node1" presStyleIdx="0" presStyleCnt="3"/>
      <dgm:spPr/>
    </dgm:pt>
    <dgm:pt modelId="{ABDC9C71-955F-4710-A8EF-D7F48D0D24A3}" type="pres">
      <dgm:prSet presAssocID="{A1D6C587-ABA9-4CBC-A9BB-C1FA55DADCE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A44EAE3-73CA-41AD-AD40-EC8B2E9CEDBF}" type="pres">
      <dgm:prSet presAssocID="{01C40925-36F5-417D-A8CC-F04457F36BA1}" presName="Name25" presStyleLbl="parChTrans1D1" presStyleIdx="0" presStyleCnt="2"/>
      <dgm:spPr/>
    </dgm:pt>
    <dgm:pt modelId="{53CB50A8-4450-40EC-8299-E195605655C1}" type="pres">
      <dgm:prSet presAssocID="{D755ECE5-DA2B-4161-A526-F0CD22244045}" presName="node" presStyleCnt="0"/>
      <dgm:spPr/>
    </dgm:pt>
    <dgm:pt modelId="{F37CC359-2CAB-469A-AF54-DAB4CAAB2204}" type="pres">
      <dgm:prSet presAssocID="{D755ECE5-DA2B-4161-A526-F0CD2224404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59212E53-E2F6-4EAA-8763-D50E80A8517D}" type="pres">
      <dgm:prSet presAssocID="{D755ECE5-DA2B-4161-A526-F0CD22244045}" presName="childNode" presStyleLbl="revTx" presStyleIdx="0" presStyleCnt="2">
        <dgm:presLayoutVars>
          <dgm:bulletEnabled val="1"/>
        </dgm:presLayoutVars>
      </dgm:prSet>
      <dgm:spPr/>
    </dgm:pt>
    <dgm:pt modelId="{60787F4B-130F-4CEB-891A-81F8809A4809}" type="pres">
      <dgm:prSet presAssocID="{5DFCD724-96C9-4599-8B2C-F49C4EFCDC05}" presName="Name25" presStyleLbl="parChTrans1D1" presStyleIdx="1" presStyleCnt="2"/>
      <dgm:spPr/>
    </dgm:pt>
    <dgm:pt modelId="{840D224B-D64E-42D6-B99D-200BBB801E4F}" type="pres">
      <dgm:prSet presAssocID="{37787111-920E-43B4-A7AD-FDDFB32D81FD}" presName="node" presStyleCnt="0"/>
      <dgm:spPr/>
    </dgm:pt>
    <dgm:pt modelId="{5D1EC4AF-2601-4C43-896E-F0519C168AAE}" type="pres">
      <dgm:prSet presAssocID="{37787111-920E-43B4-A7AD-FDDFB32D81FD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B2C847A2-72BA-403E-BC04-0E2A20A04A54}" type="pres">
      <dgm:prSet presAssocID="{37787111-920E-43B4-A7AD-FDDFB32D81FD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DEFF3CB-EA21-4B07-A378-7DB3EE39A816}" type="presOf" srcId="{0BF1A420-40F3-4D56-A9E4-DF7AED06A8EC}" destId="{59212E53-E2F6-4EAA-8763-D50E80A8517D}" srcOrd="0" destOrd="0" presId="urn:microsoft.com/office/officeart/2005/8/layout/radial2"/>
    <dgm:cxn modelId="{08ECB290-7CA3-4778-BD6C-3FA1E6FC476C}" type="presOf" srcId="{7D540320-1835-4C19-80A7-2E4504BEEBFC}" destId="{59212E53-E2F6-4EAA-8763-D50E80A8517D}" srcOrd="0" destOrd="1" presId="urn:microsoft.com/office/officeart/2005/8/layout/radial2"/>
    <dgm:cxn modelId="{1F96CDD9-4558-41F3-B9FA-EA8739F749D2}" type="presOf" srcId="{5DFCD724-96C9-4599-8B2C-F49C4EFCDC05}" destId="{60787F4B-130F-4CEB-891A-81F8809A4809}" srcOrd="0" destOrd="0" presId="urn:microsoft.com/office/officeart/2005/8/layout/radial2"/>
    <dgm:cxn modelId="{3C59C508-23F3-4CCD-BE19-069548070D3D}" srcId="{37787111-920E-43B4-A7AD-FDDFB32D81FD}" destId="{10BC8DD1-1967-4B82-811D-9F845CEC79FA}" srcOrd="0" destOrd="0" parTransId="{E7791D51-44FD-42CF-BC22-EB3340276BBC}" sibTransId="{8675FFF9-87C5-47FA-AB83-0004C29BF7DF}"/>
    <dgm:cxn modelId="{1979B767-E935-4966-B06F-D1974D871459}" type="presOf" srcId="{10BC8DD1-1967-4B82-811D-9F845CEC79FA}" destId="{B2C847A2-72BA-403E-BC04-0E2A20A04A54}" srcOrd="0" destOrd="0" presId="urn:microsoft.com/office/officeart/2005/8/layout/radial2"/>
    <dgm:cxn modelId="{268ED746-A4AB-4573-B792-B6819AB452C1}" type="presOf" srcId="{D755ECE5-DA2B-4161-A526-F0CD22244045}" destId="{F37CC359-2CAB-469A-AF54-DAB4CAAB2204}" srcOrd="0" destOrd="0" presId="urn:microsoft.com/office/officeart/2005/8/layout/radial2"/>
    <dgm:cxn modelId="{C5F01AD7-05CA-41C9-9026-6B8C90160D32}" srcId="{D755ECE5-DA2B-4161-A526-F0CD22244045}" destId="{0BF1A420-40F3-4D56-A9E4-DF7AED06A8EC}" srcOrd="0" destOrd="0" parTransId="{2AB00522-B1A8-49B1-BA0F-925BE67622D3}" sibTransId="{BEE15008-652D-4036-9D43-8A1B39811D21}"/>
    <dgm:cxn modelId="{B72F0520-F13E-4A3C-B01A-330393370B06}" type="presOf" srcId="{388090E0-D509-4879-B3FD-3D10A081FB79}" destId="{B2C847A2-72BA-403E-BC04-0E2A20A04A54}" srcOrd="0" destOrd="1" presId="urn:microsoft.com/office/officeart/2005/8/layout/radial2"/>
    <dgm:cxn modelId="{2664FA06-FF2A-45B7-95F3-BE4585A182DD}" srcId="{A1D6C587-ABA9-4CBC-A9BB-C1FA55DADCEF}" destId="{D755ECE5-DA2B-4161-A526-F0CD22244045}" srcOrd="0" destOrd="0" parTransId="{01C40925-36F5-417D-A8CC-F04457F36BA1}" sibTransId="{D7D70E0B-D6D4-4477-A631-7FC20B696F7D}"/>
    <dgm:cxn modelId="{82BEB00F-08D3-495F-BB6E-0BED42B68BEB}" srcId="{37787111-920E-43B4-A7AD-FDDFB32D81FD}" destId="{388090E0-D509-4879-B3FD-3D10A081FB79}" srcOrd="1" destOrd="0" parTransId="{BA1FD554-5112-4B21-BA2D-09237CCAD528}" sibTransId="{B29BDA26-7E3F-446F-8FEF-0CE6113BE3DF}"/>
    <dgm:cxn modelId="{3BE1EF52-03CB-4C61-BC14-CCCC4021E884}" type="presOf" srcId="{01C40925-36F5-417D-A8CC-F04457F36BA1}" destId="{8A44EAE3-73CA-41AD-AD40-EC8B2E9CEDBF}" srcOrd="0" destOrd="0" presId="urn:microsoft.com/office/officeart/2005/8/layout/radial2"/>
    <dgm:cxn modelId="{7E09A7FF-867E-4E6F-815D-617E9385FBDF}" type="presOf" srcId="{37787111-920E-43B4-A7AD-FDDFB32D81FD}" destId="{5D1EC4AF-2601-4C43-896E-F0519C168AAE}" srcOrd="0" destOrd="0" presId="urn:microsoft.com/office/officeart/2005/8/layout/radial2"/>
    <dgm:cxn modelId="{994EFBD1-BF07-457D-9E5B-EBDE2A765652}" srcId="{D755ECE5-DA2B-4161-A526-F0CD22244045}" destId="{7D540320-1835-4C19-80A7-2E4504BEEBFC}" srcOrd="1" destOrd="0" parTransId="{BD5A3BF5-AF30-447E-B8EA-0374911066CE}" sibTransId="{1F796D20-D7EA-44E5-B38C-592416260EC7}"/>
    <dgm:cxn modelId="{05C71EA0-EB09-4B14-BF73-CEA54628298F}" type="presOf" srcId="{A1D6C587-ABA9-4CBC-A9BB-C1FA55DADCEF}" destId="{51D74219-2727-4CA4-B313-12708AB9ACA7}" srcOrd="0" destOrd="0" presId="urn:microsoft.com/office/officeart/2005/8/layout/radial2"/>
    <dgm:cxn modelId="{05644950-856A-463E-8BB2-9431A82FDC4E}" srcId="{A1D6C587-ABA9-4CBC-A9BB-C1FA55DADCEF}" destId="{37787111-920E-43B4-A7AD-FDDFB32D81FD}" srcOrd="1" destOrd="0" parTransId="{5DFCD724-96C9-4599-8B2C-F49C4EFCDC05}" sibTransId="{816D4B96-3B4E-48E5-972C-422925DF1518}"/>
    <dgm:cxn modelId="{8914B6B3-3814-4EA4-981F-FD61D8428DA6}" type="presParOf" srcId="{51D74219-2727-4CA4-B313-12708AB9ACA7}" destId="{62483435-227B-4B85-B6CA-054734F296EC}" srcOrd="0" destOrd="0" presId="urn:microsoft.com/office/officeart/2005/8/layout/radial2"/>
    <dgm:cxn modelId="{756E0FAE-B986-41E8-A869-2E6CF00D7609}" type="presParOf" srcId="{62483435-227B-4B85-B6CA-054734F296EC}" destId="{F21B71C0-878C-4667-BCF9-5F420B17AD16}" srcOrd="0" destOrd="0" presId="urn:microsoft.com/office/officeart/2005/8/layout/radial2"/>
    <dgm:cxn modelId="{6E1F21C5-2E73-48A9-B949-8F37A1DC4CF1}" type="presParOf" srcId="{F21B71C0-878C-4667-BCF9-5F420B17AD16}" destId="{B675B54F-5AA3-40CD-9836-D073EA82A3B7}" srcOrd="0" destOrd="0" presId="urn:microsoft.com/office/officeart/2005/8/layout/radial2"/>
    <dgm:cxn modelId="{0712D9B6-D6A3-4BD4-A5CE-8EF86B83A57B}" type="presParOf" srcId="{F21B71C0-878C-4667-BCF9-5F420B17AD16}" destId="{ABDC9C71-955F-4710-A8EF-D7F48D0D24A3}" srcOrd="1" destOrd="0" presId="urn:microsoft.com/office/officeart/2005/8/layout/radial2"/>
    <dgm:cxn modelId="{8BA9F1E8-5CBF-4DCC-947D-864FFF4D1D9E}" type="presParOf" srcId="{62483435-227B-4B85-B6CA-054734F296EC}" destId="{8A44EAE3-73CA-41AD-AD40-EC8B2E9CEDBF}" srcOrd="1" destOrd="0" presId="urn:microsoft.com/office/officeart/2005/8/layout/radial2"/>
    <dgm:cxn modelId="{AFC6C9D1-8AD3-4EA0-8A41-5B35F976D743}" type="presParOf" srcId="{62483435-227B-4B85-B6CA-054734F296EC}" destId="{53CB50A8-4450-40EC-8299-E195605655C1}" srcOrd="2" destOrd="0" presId="urn:microsoft.com/office/officeart/2005/8/layout/radial2"/>
    <dgm:cxn modelId="{EA1A1D6A-CDF8-4686-9913-333A73D9DED7}" type="presParOf" srcId="{53CB50A8-4450-40EC-8299-E195605655C1}" destId="{F37CC359-2CAB-469A-AF54-DAB4CAAB2204}" srcOrd="0" destOrd="0" presId="urn:microsoft.com/office/officeart/2005/8/layout/radial2"/>
    <dgm:cxn modelId="{43EFAA05-0F16-4E6F-BA80-BFA103F6D175}" type="presParOf" srcId="{53CB50A8-4450-40EC-8299-E195605655C1}" destId="{59212E53-E2F6-4EAA-8763-D50E80A8517D}" srcOrd="1" destOrd="0" presId="urn:microsoft.com/office/officeart/2005/8/layout/radial2"/>
    <dgm:cxn modelId="{AC0EA7B9-4E07-4858-819D-087EDB2AE264}" type="presParOf" srcId="{62483435-227B-4B85-B6CA-054734F296EC}" destId="{60787F4B-130F-4CEB-891A-81F8809A4809}" srcOrd="3" destOrd="0" presId="urn:microsoft.com/office/officeart/2005/8/layout/radial2"/>
    <dgm:cxn modelId="{15F624DA-8C63-4B08-A6CA-17FCD1AFD758}" type="presParOf" srcId="{62483435-227B-4B85-B6CA-054734F296EC}" destId="{840D224B-D64E-42D6-B99D-200BBB801E4F}" srcOrd="4" destOrd="0" presId="urn:microsoft.com/office/officeart/2005/8/layout/radial2"/>
    <dgm:cxn modelId="{7A3B7AE4-0261-4C9C-8CF9-9DF67338A22C}" type="presParOf" srcId="{840D224B-D64E-42D6-B99D-200BBB801E4F}" destId="{5D1EC4AF-2601-4C43-896E-F0519C168AAE}" srcOrd="0" destOrd="0" presId="urn:microsoft.com/office/officeart/2005/8/layout/radial2"/>
    <dgm:cxn modelId="{A820641C-B1A3-4A97-BD44-1676D2E60AD0}" type="presParOf" srcId="{840D224B-D64E-42D6-B99D-200BBB801E4F}" destId="{B2C847A2-72BA-403E-BC04-0E2A20A04A5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22B02-C8A5-4EF2-8136-CA7F11185BDE}">
      <dsp:nvSpPr>
        <dsp:cNvPr id="0" name=""/>
        <dsp:cNvSpPr/>
      </dsp:nvSpPr>
      <dsp:spPr>
        <a:xfrm>
          <a:off x="72000" y="0"/>
          <a:ext cx="1984358" cy="448627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雙手肥皂清潔，搓洗</a:t>
          </a:r>
          <a:r>
            <a:rPr lang="en-US" sz="2700" kern="1200" dirty="0" smtClean="0"/>
            <a:t>40~60</a:t>
          </a:r>
          <a:r>
            <a:rPr lang="zh-TW" sz="2700" kern="1200" dirty="0" smtClean="0"/>
            <a:t>秒</a:t>
          </a:r>
          <a:endParaRPr lang="zh-TW" sz="2700" kern="1200" dirty="0"/>
        </a:p>
      </dsp:txBody>
      <dsp:txXfrm>
        <a:off x="72000" y="1794509"/>
        <a:ext cx="1984358" cy="1794509"/>
      </dsp:txXfrm>
    </dsp:sp>
    <dsp:sp modelId="{6122480D-C2E3-42F1-B967-3234F8C28323}">
      <dsp:nvSpPr>
        <dsp:cNvPr id="0" name=""/>
        <dsp:cNvSpPr/>
      </dsp:nvSpPr>
      <dsp:spPr>
        <a:xfrm>
          <a:off x="247107" y="269176"/>
          <a:ext cx="1493929" cy="149392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87F9A7B-BFF6-4DE2-9C36-EED35C461A34}">
      <dsp:nvSpPr>
        <dsp:cNvPr id="0" name=""/>
        <dsp:cNvSpPr/>
      </dsp:nvSpPr>
      <dsp:spPr>
        <a:xfrm>
          <a:off x="2045782" y="0"/>
          <a:ext cx="1984358" cy="4486274"/>
        </a:xfrm>
        <a:prstGeom prst="roundRect">
          <a:avLst>
            <a:gd name="adj" fmla="val 1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口罩要遮住口鼻、蓋住下巴  </a:t>
          </a:r>
          <a:endParaRPr lang="zh-TW" sz="2700" kern="1200"/>
        </a:p>
      </dsp:txBody>
      <dsp:txXfrm>
        <a:off x="2045782" y="1794509"/>
        <a:ext cx="1984358" cy="1794509"/>
      </dsp:txXfrm>
    </dsp:sp>
    <dsp:sp modelId="{FFD9228F-722B-4AB0-9223-247D3C50564A}">
      <dsp:nvSpPr>
        <dsp:cNvPr id="0" name=""/>
        <dsp:cNvSpPr/>
      </dsp:nvSpPr>
      <dsp:spPr>
        <a:xfrm>
          <a:off x="2304263" y="298158"/>
          <a:ext cx="1493929" cy="1493929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D7792B1-E2DE-4954-90E7-512BDE0C765E}">
      <dsp:nvSpPr>
        <dsp:cNvPr id="0" name=""/>
        <dsp:cNvSpPr/>
      </dsp:nvSpPr>
      <dsp:spPr>
        <a:xfrm>
          <a:off x="4032443" y="0"/>
          <a:ext cx="1984358" cy="4486274"/>
        </a:xfrm>
        <a:prstGeom prst="roundRect">
          <a:avLst>
            <a:gd name="adj" fmla="val 1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噴</a:t>
          </a:r>
          <a:r>
            <a:rPr lang="en-US" sz="2700" kern="1200" dirty="0" smtClean="0"/>
            <a:t>75%</a:t>
          </a:r>
          <a:r>
            <a:rPr lang="zh-TW" sz="2700" kern="1200" dirty="0" smtClean="0"/>
            <a:t>酒精搓洗雙手</a:t>
          </a:r>
          <a:r>
            <a:rPr lang="en-US" sz="2700" kern="1200" dirty="0" smtClean="0"/>
            <a:t>20-30</a:t>
          </a:r>
          <a:r>
            <a:rPr lang="zh-TW" sz="2700" kern="1200" dirty="0" smtClean="0"/>
            <a:t>秒</a:t>
          </a:r>
          <a:endParaRPr lang="zh-TW" sz="2700" kern="1200" dirty="0"/>
        </a:p>
      </dsp:txBody>
      <dsp:txXfrm>
        <a:off x="4032443" y="1794509"/>
        <a:ext cx="1984358" cy="1794509"/>
      </dsp:txXfrm>
    </dsp:sp>
    <dsp:sp modelId="{B6B41932-0B4C-4A80-B1E8-89C2EABE9E90}">
      <dsp:nvSpPr>
        <dsp:cNvPr id="0" name=""/>
        <dsp:cNvSpPr/>
      </dsp:nvSpPr>
      <dsp:spPr>
        <a:xfrm>
          <a:off x="4334887" y="269176"/>
          <a:ext cx="1493929" cy="149392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DC56BDD-67E5-4CA3-B015-9171EB2812AB}">
      <dsp:nvSpPr>
        <dsp:cNvPr id="0" name=""/>
        <dsp:cNvSpPr/>
      </dsp:nvSpPr>
      <dsp:spPr>
        <a:xfrm>
          <a:off x="6112170" y="0"/>
          <a:ext cx="1984358" cy="4486274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有發燒、呼吸道症狀速就醫</a:t>
          </a:r>
          <a:endParaRPr lang="zh-TW" sz="2700" kern="1200"/>
        </a:p>
      </dsp:txBody>
      <dsp:txXfrm>
        <a:off x="6112170" y="1794509"/>
        <a:ext cx="1984358" cy="1794509"/>
      </dsp:txXfrm>
    </dsp:sp>
    <dsp:sp modelId="{E4461AD4-9FCC-4A0F-940B-5C88769D6148}">
      <dsp:nvSpPr>
        <dsp:cNvPr id="0" name=""/>
        <dsp:cNvSpPr/>
      </dsp:nvSpPr>
      <dsp:spPr>
        <a:xfrm>
          <a:off x="6378776" y="269176"/>
          <a:ext cx="1493929" cy="1493929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03A39A8-FFD4-4221-B8A2-2239B030FC56}">
      <dsp:nvSpPr>
        <dsp:cNvPr id="0" name=""/>
        <dsp:cNvSpPr/>
      </dsp:nvSpPr>
      <dsp:spPr>
        <a:xfrm>
          <a:off x="324792" y="3589019"/>
          <a:ext cx="7470228" cy="672941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06F895-5F40-4307-AF0B-D27CAA174033}">
      <dsp:nvSpPr>
        <dsp:cNvPr id="0" name=""/>
        <dsp:cNvSpPr/>
      </dsp:nvSpPr>
      <dsp:spPr>
        <a:xfrm>
          <a:off x="5811" y="1233623"/>
          <a:ext cx="2747555" cy="232798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65CFD-93B3-4A9E-80F6-5F9BC685DEF9}">
      <dsp:nvSpPr>
        <dsp:cNvPr id="0" name=""/>
        <dsp:cNvSpPr/>
      </dsp:nvSpPr>
      <dsp:spPr>
        <a:xfrm>
          <a:off x="2387493" y="1559397"/>
          <a:ext cx="1302850" cy="1356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</a:t>
          </a:r>
          <a:r>
            <a:rPr lang="en-US" sz="2400" kern="1200" dirty="0" smtClean="0"/>
            <a:t>3</a:t>
          </a:r>
          <a:r>
            <a:rPr lang="zh-TW" sz="2400" kern="1200" dirty="0" smtClean="0"/>
            <a:t>個步伐</a:t>
          </a:r>
          <a:endParaRPr lang="zh-TW" sz="2400" kern="1200" dirty="0"/>
        </a:p>
      </dsp:txBody>
      <dsp:txXfrm>
        <a:off x="2425652" y="1597556"/>
        <a:ext cx="1226532" cy="1279692"/>
      </dsp:txXfrm>
    </dsp:sp>
    <dsp:sp modelId="{FF11A9C6-4898-43FB-B41E-59D5DEC1FCC8}">
      <dsp:nvSpPr>
        <dsp:cNvPr id="0" name=""/>
        <dsp:cNvSpPr/>
      </dsp:nvSpPr>
      <dsp:spPr>
        <a:xfrm>
          <a:off x="5811" y="789726"/>
          <a:ext cx="2747555" cy="400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室外至少</a:t>
          </a:r>
          <a:r>
            <a:rPr lang="en-US" sz="1700" kern="1200" smtClean="0"/>
            <a:t>1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5811" y="789726"/>
        <a:ext cx="2747555" cy="400870"/>
      </dsp:txXfrm>
    </dsp:sp>
    <dsp:sp modelId="{BE77D8E9-DC03-494B-99D0-E648445F801D}">
      <dsp:nvSpPr>
        <dsp:cNvPr id="0" name=""/>
        <dsp:cNvSpPr/>
      </dsp:nvSpPr>
      <dsp:spPr>
        <a:xfrm>
          <a:off x="4196355" y="1233623"/>
          <a:ext cx="2747555" cy="232798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F531CD-BCF6-4C91-90FE-FD4B3DE84CE4}">
      <dsp:nvSpPr>
        <dsp:cNvPr id="0" name=""/>
        <dsp:cNvSpPr/>
      </dsp:nvSpPr>
      <dsp:spPr>
        <a:xfrm>
          <a:off x="6578037" y="1559397"/>
          <a:ext cx="1302850" cy="1356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大約手臂的兩倍長</a:t>
          </a:r>
          <a:endParaRPr lang="zh-TW" sz="2400" kern="1200" dirty="0"/>
        </a:p>
      </dsp:txBody>
      <dsp:txXfrm>
        <a:off x="6616196" y="1597556"/>
        <a:ext cx="1226532" cy="1279692"/>
      </dsp:txXfrm>
    </dsp:sp>
    <dsp:sp modelId="{86948CDA-4B80-4514-A95D-0D1FA75BC2D6}">
      <dsp:nvSpPr>
        <dsp:cNvPr id="0" name=""/>
        <dsp:cNvSpPr/>
      </dsp:nvSpPr>
      <dsp:spPr>
        <a:xfrm>
          <a:off x="4196355" y="789726"/>
          <a:ext cx="2747555" cy="400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室內至少</a:t>
          </a:r>
          <a:r>
            <a:rPr lang="en-US" sz="1700" kern="1200" smtClean="0"/>
            <a:t>1.5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4196355" y="789726"/>
        <a:ext cx="2747555" cy="4008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87F4B-130F-4CEB-891A-81F8809A4809}">
      <dsp:nvSpPr>
        <dsp:cNvPr id="0" name=""/>
        <dsp:cNvSpPr/>
      </dsp:nvSpPr>
      <dsp:spPr>
        <a:xfrm rot="1757143">
          <a:off x="2596760" y="2890563"/>
          <a:ext cx="861934" cy="62226"/>
        </a:xfrm>
        <a:custGeom>
          <a:avLst/>
          <a:gdLst/>
          <a:ahLst/>
          <a:cxnLst/>
          <a:rect l="0" t="0" r="0" b="0"/>
          <a:pathLst>
            <a:path>
              <a:moveTo>
                <a:pt x="0" y="31113"/>
              </a:moveTo>
              <a:lnTo>
                <a:pt x="861934" y="3111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44EAE3-73CA-41AD-AD40-EC8B2E9CEDBF}">
      <dsp:nvSpPr>
        <dsp:cNvPr id="0" name=""/>
        <dsp:cNvSpPr/>
      </dsp:nvSpPr>
      <dsp:spPr>
        <a:xfrm rot="19842857">
          <a:off x="2596760" y="1398548"/>
          <a:ext cx="861934" cy="62226"/>
        </a:xfrm>
        <a:custGeom>
          <a:avLst/>
          <a:gdLst/>
          <a:ahLst/>
          <a:cxnLst/>
          <a:rect l="0" t="0" r="0" b="0"/>
          <a:pathLst>
            <a:path>
              <a:moveTo>
                <a:pt x="0" y="31113"/>
              </a:moveTo>
              <a:lnTo>
                <a:pt x="861934" y="3111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C9C71-955F-4710-A8EF-D7F48D0D24A3}">
      <dsp:nvSpPr>
        <dsp:cNvPr id="0" name=""/>
        <dsp:cNvSpPr/>
      </dsp:nvSpPr>
      <dsp:spPr>
        <a:xfrm>
          <a:off x="334353" y="812440"/>
          <a:ext cx="2726456" cy="272645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CC359-2CAB-469A-AF54-DAB4CAAB2204}">
      <dsp:nvSpPr>
        <dsp:cNvPr id="0" name=""/>
        <dsp:cNvSpPr/>
      </dsp:nvSpPr>
      <dsp:spPr>
        <a:xfrm>
          <a:off x="3299074" y="804"/>
          <a:ext cx="1635874" cy="1635874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衛福部疾管署</a:t>
          </a:r>
          <a:endParaRPr lang="zh-TW" sz="2900" kern="1200"/>
        </a:p>
      </dsp:txBody>
      <dsp:txXfrm>
        <a:off x="3538642" y="240372"/>
        <a:ext cx="1156738" cy="1156738"/>
      </dsp:txXfrm>
    </dsp:sp>
    <dsp:sp modelId="{59212E53-E2F6-4EAA-8763-D50E80A8517D}">
      <dsp:nvSpPr>
        <dsp:cNvPr id="0" name=""/>
        <dsp:cNvSpPr/>
      </dsp:nvSpPr>
      <dsp:spPr>
        <a:xfrm>
          <a:off x="5098535" y="804"/>
          <a:ext cx="2453811" cy="1635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/>
            <a:t>掌握最新疫情</a:t>
          </a:r>
          <a:endParaRPr lang="zh-TW" sz="2600" kern="1200" dirty="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/>
            <a:t>了解防疫議題</a:t>
          </a:r>
          <a:endParaRPr lang="zh-TW" sz="2600" kern="1200" dirty="0"/>
        </a:p>
      </dsp:txBody>
      <dsp:txXfrm>
        <a:off x="5098535" y="804"/>
        <a:ext cx="2453811" cy="1635874"/>
      </dsp:txXfrm>
    </dsp:sp>
    <dsp:sp modelId="{5D1EC4AF-2601-4C43-896E-F0519C168AAE}">
      <dsp:nvSpPr>
        <dsp:cNvPr id="0" name=""/>
        <dsp:cNvSpPr/>
      </dsp:nvSpPr>
      <dsp:spPr>
        <a:xfrm>
          <a:off x="3299074" y="2714659"/>
          <a:ext cx="1635874" cy="1635874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防疫小測驗</a:t>
          </a:r>
          <a:endParaRPr lang="zh-TW" sz="2900" kern="1200"/>
        </a:p>
      </dsp:txBody>
      <dsp:txXfrm>
        <a:off x="3538642" y="2954227"/>
        <a:ext cx="1156738" cy="1156738"/>
      </dsp:txXfrm>
    </dsp:sp>
    <dsp:sp modelId="{B2C847A2-72BA-403E-BC04-0E2A20A04A54}">
      <dsp:nvSpPr>
        <dsp:cNvPr id="0" name=""/>
        <dsp:cNvSpPr/>
      </dsp:nvSpPr>
      <dsp:spPr>
        <a:xfrm>
          <a:off x="5098535" y="2714659"/>
          <a:ext cx="2453811" cy="1635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/>
            <a:t>你的防疫觀念正確嗎？</a:t>
          </a:r>
          <a:endParaRPr lang="zh-TW" sz="2600" kern="1200" dirty="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/>
            <a:t>擊敗新冠病毒，健康久久！</a:t>
          </a:r>
          <a:endParaRPr lang="zh-TW" sz="2600" kern="1200" dirty="0"/>
        </a:p>
      </dsp:txBody>
      <dsp:txXfrm>
        <a:off x="5098535" y="2714659"/>
        <a:ext cx="2453811" cy="1635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356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54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919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602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042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659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620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579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9999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10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9271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9D1CD"/>
            </a:gs>
            <a:gs pos="35000">
              <a:srgbClr val="BAE8E6"/>
            </a:gs>
            <a:gs pos="71000">
              <a:srgbClr val="C9BFE3"/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gradFill>
            <a:gsLst>
              <a:gs pos="86000">
                <a:srgbClr val="29D1CD"/>
              </a:gs>
              <a:gs pos="53000">
                <a:srgbClr val="BAE8E6"/>
              </a:gs>
              <a:gs pos="100000">
                <a:srgbClr val="BAE8E6"/>
              </a:gs>
              <a:gs pos="63000">
                <a:srgbClr val="BAE8E6"/>
              </a:gs>
              <a:gs pos="54000">
                <a:srgbClr val="BAE8E6"/>
              </a:gs>
              <a:gs pos="46000">
                <a:srgbClr val="BAE8E6"/>
              </a:gs>
              <a:gs pos="59000">
                <a:srgbClr val="F5CAF6"/>
              </a:gs>
            </a:gsLst>
            <a:path path="circle">
              <a:fillToRect l="100000" t="100000"/>
            </a:path>
          </a:gra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6483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4294967295"/>
          </p:nvPr>
        </p:nvSpPr>
        <p:spPr>
          <a:xfrm>
            <a:off x="1763688" y="3645024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打擊</a:t>
            </a:r>
            <a:r>
              <a:rPr lang="zh-TW" altLang="en-US" sz="2800" dirty="0"/>
              <a:t>新冠守護</a:t>
            </a:r>
            <a:r>
              <a:rPr lang="zh-TW" altLang="en-US" sz="2800" dirty="0" smtClean="0"/>
              <a:t>健康你我有責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675276"/>
              </p:ext>
            </p:extLst>
          </p:nvPr>
        </p:nvGraphicFramePr>
        <p:xfrm>
          <a:off x="395536" y="1690689"/>
          <a:ext cx="8119814" cy="4486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51187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057898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</TotalTime>
  <Words>108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2022-11-28T06:57:25Z</dcterms:modified>
</cp:coreProperties>
</file>