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00"/>
    <a:srgbClr val="66FFFF"/>
    <a:srgbClr val="B0C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C24C0-EB4E-4877-950E-2439A65F84A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A705F6D-90B3-4C01-BF56-CA4EB4163BFD}">
      <dgm:prSet/>
      <dgm:spPr/>
      <dgm:t>
        <a:bodyPr/>
        <a:lstStyle/>
        <a:p>
          <a:pPr rtl="0"/>
          <a:r>
            <a:rPr lang="zh-TW" dirty="0" smtClean="0"/>
            <a:t>雙手肥皂清潔，搓洗</a:t>
          </a:r>
          <a:r>
            <a:rPr lang="en-US" dirty="0" smtClean="0"/>
            <a:t>40~60</a:t>
          </a:r>
          <a:r>
            <a:rPr lang="zh-TW" dirty="0" smtClean="0"/>
            <a:t>秒</a:t>
          </a:r>
          <a:endParaRPr lang="zh-TW" dirty="0"/>
        </a:p>
      </dgm:t>
    </dgm:pt>
    <dgm:pt modelId="{AFA31420-5FD9-4433-825D-80F22A3EF5F5}" type="parTrans" cxnId="{3F905D5E-B3F9-43C5-81AD-850224A9B307}">
      <dgm:prSet/>
      <dgm:spPr/>
      <dgm:t>
        <a:bodyPr/>
        <a:lstStyle/>
        <a:p>
          <a:endParaRPr lang="zh-TW" altLang="en-US"/>
        </a:p>
      </dgm:t>
    </dgm:pt>
    <dgm:pt modelId="{D65C8AA2-3B79-4EF8-A383-48D053692CF0}" type="sibTrans" cxnId="{3F905D5E-B3F9-43C5-81AD-850224A9B307}">
      <dgm:prSet/>
      <dgm:spPr/>
      <dgm:t>
        <a:bodyPr/>
        <a:lstStyle/>
        <a:p>
          <a:endParaRPr lang="zh-TW" altLang="en-US"/>
        </a:p>
      </dgm:t>
    </dgm:pt>
    <dgm:pt modelId="{85E3CE4B-F1D2-487E-BC6A-2A27B57B1B58}">
      <dgm:prSet/>
      <dgm:spPr/>
      <dgm:t>
        <a:bodyPr/>
        <a:lstStyle/>
        <a:p>
          <a:pPr rtl="0"/>
          <a:r>
            <a:rPr lang="zh-TW" smtClean="0"/>
            <a:t>口罩要遮住口鼻、蓋住下巴  </a:t>
          </a:r>
          <a:endParaRPr lang="zh-TW"/>
        </a:p>
      </dgm:t>
    </dgm:pt>
    <dgm:pt modelId="{DAB7198C-31C8-499A-B990-1725893ADE93}" type="parTrans" cxnId="{439F50BD-554D-4CBA-87A3-46680DBEACA1}">
      <dgm:prSet/>
      <dgm:spPr/>
      <dgm:t>
        <a:bodyPr/>
        <a:lstStyle/>
        <a:p>
          <a:endParaRPr lang="zh-TW" altLang="en-US"/>
        </a:p>
      </dgm:t>
    </dgm:pt>
    <dgm:pt modelId="{784EDE03-E792-4764-95CD-7367FE9B3F41}" type="sibTrans" cxnId="{439F50BD-554D-4CBA-87A3-46680DBEACA1}">
      <dgm:prSet/>
      <dgm:spPr/>
      <dgm:t>
        <a:bodyPr/>
        <a:lstStyle/>
        <a:p>
          <a:endParaRPr lang="zh-TW" altLang="en-US"/>
        </a:p>
      </dgm:t>
    </dgm:pt>
    <dgm:pt modelId="{D71AE567-25E8-4D5E-8F5E-31805BB84167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3BAA65B4-9761-49D6-9030-F5784FDBC04B}" type="parTrans" cxnId="{AEF56317-F1A8-4D46-8CD7-0AB301DC2330}">
      <dgm:prSet/>
      <dgm:spPr/>
      <dgm:t>
        <a:bodyPr/>
        <a:lstStyle/>
        <a:p>
          <a:endParaRPr lang="zh-TW" altLang="en-US"/>
        </a:p>
      </dgm:t>
    </dgm:pt>
    <dgm:pt modelId="{4DD7DCE6-2960-4D68-B5C9-01B24BCBF17D}" type="sibTrans" cxnId="{AEF56317-F1A8-4D46-8CD7-0AB301DC2330}">
      <dgm:prSet/>
      <dgm:spPr/>
      <dgm:t>
        <a:bodyPr/>
        <a:lstStyle/>
        <a:p>
          <a:endParaRPr lang="zh-TW" altLang="en-US"/>
        </a:p>
      </dgm:t>
    </dgm:pt>
    <dgm:pt modelId="{0040C21B-D7D1-4A1B-BE2A-72D6995D626B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ED1F963D-EF83-454C-8D58-74A8B2D05AC3}" type="parTrans" cxnId="{0CA97832-1C4E-4012-A881-2E93043CAF5D}">
      <dgm:prSet/>
      <dgm:spPr/>
      <dgm:t>
        <a:bodyPr/>
        <a:lstStyle/>
        <a:p>
          <a:endParaRPr lang="zh-TW" altLang="en-US"/>
        </a:p>
      </dgm:t>
    </dgm:pt>
    <dgm:pt modelId="{17BCDB71-C1B1-4D63-A07B-5379388E3E33}" type="sibTrans" cxnId="{0CA97832-1C4E-4012-A881-2E93043CAF5D}">
      <dgm:prSet/>
      <dgm:spPr/>
      <dgm:t>
        <a:bodyPr/>
        <a:lstStyle/>
        <a:p>
          <a:endParaRPr lang="zh-TW" altLang="en-US"/>
        </a:p>
      </dgm:t>
    </dgm:pt>
    <dgm:pt modelId="{FB0FBEDE-7085-4EB9-8DB2-9532222F1EDD}" type="pres">
      <dgm:prSet presAssocID="{45CC24C0-EB4E-4877-950E-2439A65F84A2}" presName="Name0" presStyleCnt="0">
        <dgm:presLayoutVars>
          <dgm:dir/>
          <dgm:resizeHandles val="exact"/>
        </dgm:presLayoutVars>
      </dgm:prSet>
      <dgm:spPr/>
    </dgm:pt>
    <dgm:pt modelId="{3AC52F83-A052-48D8-8AD5-43059870D0A0}" type="pres">
      <dgm:prSet presAssocID="{45CC24C0-EB4E-4877-950E-2439A65F84A2}" presName="fgShape" presStyleLbl="fgShp" presStyleIdx="0" presStyleCnt="1"/>
      <dgm:spPr/>
    </dgm:pt>
    <dgm:pt modelId="{9F9C591E-C983-42FB-A69B-29565D3E19FB}" type="pres">
      <dgm:prSet presAssocID="{45CC24C0-EB4E-4877-950E-2439A65F84A2}" presName="linComp" presStyleCnt="0"/>
      <dgm:spPr/>
    </dgm:pt>
    <dgm:pt modelId="{6C98E6BB-94F0-4350-909B-8DB43A21CFE3}" type="pres">
      <dgm:prSet presAssocID="{8A705F6D-90B3-4C01-BF56-CA4EB4163BFD}" presName="compNode" presStyleCnt="0"/>
      <dgm:spPr/>
    </dgm:pt>
    <dgm:pt modelId="{E026B246-1443-47A5-92C0-791601A91348}" type="pres">
      <dgm:prSet presAssocID="{8A705F6D-90B3-4C01-BF56-CA4EB4163BFD}" presName="bkgdShape" presStyleLbl="node1" presStyleIdx="0" presStyleCnt="4" custLinFactNeighborX="-6742" custLinFactNeighborY="5405"/>
      <dgm:spPr/>
    </dgm:pt>
    <dgm:pt modelId="{FB829178-92DD-4098-8493-68783DC64E63}" type="pres">
      <dgm:prSet presAssocID="{8A705F6D-90B3-4C01-BF56-CA4EB4163BFD}" presName="nodeTx" presStyleLbl="node1" presStyleIdx="0" presStyleCnt="4">
        <dgm:presLayoutVars>
          <dgm:bulletEnabled val="1"/>
        </dgm:presLayoutVars>
      </dgm:prSet>
      <dgm:spPr/>
    </dgm:pt>
    <dgm:pt modelId="{B4C65CAA-EDEA-47E6-9597-9087BFE10115}" type="pres">
      <dgm:prSet presAssocID="{8A705F6D-90B3-4C01-BF56-CA4EB4163BFD}" presName="invisiNode" presStyleLbl="node1" presStyleIdx="0" presStyleCnt="4"/>
      <dgm:spPr/>
    </dgm:pt>
    <dgm:pt modelId="{D71510FE-E7C5-4F99-9378-68CF33BC084A}" type="pres">
      <dgm:prSet presAssocID="{8A705F6D-90B3-4C01-BF56-CA4EB4163BFD}" presName="imagNode" presStyleLbl="fgImgPlace1" presStyleIdx="0" presStyleCnt="4" custLinFactNeighborX="-1829" custLinFactNeighborY="-17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7A70948-BC21-487B-AB67-5D20217679D8}" type="pres">
      <dgm:prSet presAssocID="{D65C8AA2-3B79-4EF8-A383-48D053692CF0}" presName="sibTrans" presStyleLbl="sibTrans2D1" presStyleIdx="0" presStyleCnt="0"/>
      <dgm:spPr/>
    </dgm:pt>
    <dgm:pt modelId="{29A96D59-787F-443D-B8DC-C06B8CECEAF7}" type="pres">
      <dgm:prSet presAssocID="{85E3CE4B-F1D2-487E-BC6A-2A27B57B1B58}" presName="compNode" presStyleCnt="0"/>
      <dgm:spPr/>
    </dgm:pt>
    <dgm:pt modelId="{A5D6DD4E-A5DC-4926-9C31-327613AA7E8D}" type="pres">
      <dgm:prSet presAssocID="{85E3CE4B-F1D2-487E-BC6A-2A27B57B1B58}" presName="bkgdShape" presStyleLbl="node1" presStyleIdx="1" presStyleCnt="4"/>
      <dgm:spPr/>
    </dgm:pt>
    <dgm:pt modelId="{5EE6345E-5707-40B7-B27A-9786DB8F32A3}" type="pres">
      <dgm:prSet presAssocID="{85E3CE4B-F1D2-487E-BC6A-2A27B57B1B58}" presName="nodeTx" presStyleLbl="node1" presStyleIdx="1" presStyleCnt="4">
        <dgm:presLayoutVars>
          <dgm:bulletEnabled val="1"/>
        </dgm:presLayoutVars>
      </dgm:prSet>
      <dgm:spPr/>
    </dgm:pt>
    <dgm:pt modelId="{AB165180-D761-4141-8B46-C7C0128A8995}" type="pres">
      <dgm:prSet presAssocID="{85E3CE4B-F1D2-487E-BC6A-2A27B57B1B58}" presName="invisiNode" presStyleLbl="node1" presStyleIdx="1" presStyleCnt="4"/>
      <dgm:spPr/>
    </dgm:pt>
    <dgm:pt modelId="{F031AC6E-C3CD-447B-8A1A-7DD886304B1E}" type="pres">
      <dgm:prSet presAssocID="{85E3CE4B-F1D2-487E-BC6A-2A27B57B1B58}" presName="imagNode" presStyleLbl="fgImgPlace1" presStyleIdx="1" presStyleCnt="4" custLinFactNeighborX="-5499" custLinFactNeighborY="-4107"/>
      <dgm:spPr/>
    </dgm:pt>
    <dgm:pt modelId="{CC75AC69-DF57-421D-84AE-24353678FD5F}" type="pres">
      <dgm:prSet presAssocID="{784EDE03-E792-4764-95CD-7367FE9B3F41}" presName="sibTrans" presStyleLbl="sibTrans2D1" presStyleIdx="0" presStyleCnt="0"/>
      <dgm:spPr/>
    </dgm:pt>
    <dgm:pt modelId="{D05DBACB-83B5-4E26-98F0-3A44D95DD28D}" type="pres">
      <dgm:prSet presAssocID="{D71AE567-25E8-4D5E-8F5E-31805BB84167}" presName="compNode" presStyleCnt="0"/>
      <dgm:spPr/>
    </dgm:pt>
    <dgm:pt modelId="{15D0894E-DC05-4F1E-8411-B8709BAC2D60}" type="pres">
      <dgm:prSet presAssocID="{D71AE567-25E8-4D5E-8F5E-31805BB84167}" presName="bkgdShape" presStyleLbl="node1" presStyleIdx="2" presStyleCnt="4"/>
      <dgm:spPr/>
    </dgm:pt>
    <dgm:pt modelId="{7C1E8436-C217-45E5-B8F7-95CA1A536580}" type="pres">
      <dgm:prSet presAssocID="{D71AE567-25E8-4D5E-8F5E-31805BB84167}" presName="nodeTx" presStyleLbl="node1" presStyleIdx="2" presStyleCnt="4">
        <dgm:presLayoutVars>
          <dgm:bulletEnabled val="1"/>
        </dgm:presLayoutVars>
      </dgm:prSet>
      <dgm:spPr/>
    </dgm:pt>
    <dgm:pt modelId="{D9772845-EE64-465E-ADDA-23C6BFB5E52B}" type="pres">
      <dgm:prSet presAssocID="{D71AE567-25E8-4D5E-8F5E-31805BB84167}" presName="invisiNode" presStyleLbl="node1" presStyleIdx="2" presStyleCnt="4"/>
      <dgm:spPr/>
    </dgm:pt>
    <dgm:pt modelId="{A1A38653-BF22-457D-A6E5-BEC8DB61DB30}" type="pres">
      <dgm:prSet presAssocID="{D71AE567-25E8-4D5E-8F5E-31805BB84167}" presName="imagNode" presStyleLbl="fgImgPlace1" presStyleIdx="2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239823-7E91-4707-B43F-1E456AABDCA6}" type="pres">
      <dgm:prSet presAssocID="{4DD7DCE6-2960-4D68-B5C9-01B24BCBF17D}" presName="sibTrans" presStyleLbl="sibTrans2D1" presStyleIdx="0" presStyleCnt="0"/>
      <dgm:spPr/>
    </dgm:pt>
    <dgm:pt modelId="{59D2FB73-0FF0-4258-BE60-8D2A9B972E48}" type="pres">
      <dgm:prSet presAssocID="{0040C21B-D7D1-4A1B-BE2A-72D6995D626B}" presName="compNode" presStyleCnt="0"/>
      <dgm:spPr/>
    </dgm:pt>
    <dgm:pt modelId="{7D785FD5-30CC-44F0-81E6-2F28908726D8}" type="pres">
      <dgm:prSet presAssocID="{0040C21B-D7D1-4A1B-BE2A-72D6995D626B}" presName="bkgdShape" presStyleLbl="node1" presStyleIdx="3" presStyleCnt="4"/>
      <dgm:spPr/>
    </dgm:pt>
    <dgm:pt modelId="{EA599B5E-48B1-4EC8-A538-D9D7F7B2C5DF}" type="pres">
      <dgm:prSet presAssocID="{0040C21B-D7D1-4A1B-BE2A-72D6995D626B}" presName="nodeTx" presStyleLbl="node1" presStyleIdx="3" presStyleCnt="4">
        <dgm:presLayoutVars>
          <dgm:bulletEnabled val="1"/>
        </dgm:presLayoutVars>
      </dgm:prSet>
      <dgm:spPr/>
    </dgm:pt>
    <dgm:pt modelId="{3B320BA2-6D7F-4A36-92FF-526DFE2D2370}" type="pres">
      <dgm:prSet presAssocID="{0040C21B-D7D1-4A1B-BE2A-72D6995D626B}" presName="invisiNode" presStyleLbl="node1" presStyleIdx="3" presStyleCnt="4"/>
      <dgm:spPr/>
    </dgm:pt>
    <dgm:pt modelId="{C400909F-4E2A-4B6B-AC5E-A8A5472D3614}" type="pres">
      <dgm:prSet presAssocID="{0040C21B-D7D1-4A1B-BE2A-72D6995D626B}" presName="imagNode" presStyleLbl="fgImgPlac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39F50BD-554D-4CBA-87A3-46680DBEACA1}" srcId="{45CC24C0-EB4E-4877-950E-2439A65F84A2}" destId="{85E3CE4B-F1D2-487E-BC6A-2A27B57B1B58}" srcOrd="1" destOrd="0" parTransId="{DAB7198C-31C8-499A-B990-1725893ADE93}" sibTransId="{784EDE03-E792-4764-95CD-7367FE9B3F41}"/>
    <dgm:cxn modelId="{BE7A127B-8389-4F7D-A5DA-02B123E01DBB}" type="presOf" srcId="{0040C21B-D7D1-4A1B-BE2A-72D6995D626B}" destId="{EA599B5E-48B1-4EC8-A538-D9D7F7B2C5DF}" srcOrd="1" destOrd="0" presId="urn:microsoft.com/office/officeart/2005/8/layout/hList7"/>
    <dgm:cxn modelId="{0CA97832-1C4E-4012-A881-2E93043CAF5D}" srcId="{45CC24C0-EB4E-4877-950E-2439A65F84A2}" destId="{0040C21B-D7D1-4A1B-BE2A-72D6995D626B}" srcOrd="3" destOrd="0" parTransId="{ED1F963D-EF83-454C-8D58-74A8B2D05AC3}" sibTransId="{17BCDB71-C1B1-4D63-A07B-5379388E3E33}"/>
    <dgm:cxn modelId="{511F158B-9A1F-439C-A74D-300B4BF53C5E}" type="presOf" srcId="{8A705F6D-90B3-4C01-BF56-CA4EB4163BFD}" destId="{FB829178-92DD-4098-8493-68783DC64E63}" srcOrd="1" destOrd="0" presId="urn:microsoft.com/office/officeart/2005/8/layout/hList7"/>
    <dgm:cxn modelId="{0FCAACE0-398C-439E-B123-3E7297458FA6}" type="presOf" srcId="{8A705F6D-90B3-4C01-BF56-CA4EB4163BFD}" destId="{E026B246-1443-47A5-92C0-791601A91348}" srcOrd="0" destOrd="0" presId="urn:microsoft.com/office/officeart/2005/8/layout/hList7"/>
    <dgm:cxn modelId="{AEF56317-F1A8-4D46-8CD7-0AB301DC2330}" srcId="{45CC24C0-EB4E-4877-950E-2439A65F84A2}" destId="{D71AE567-25E8-4D5E-8F5E-31805BB84167}" srcOrd="2" destOrd="0" parTransId="{3BAA65B4-9761-49D6-9030-F5784FDBC04B}" sibTransId="{4DD7DCE6-2960-4D68-B5C9-01B24BCBF17D}"/>
    <dgm:cxn modelId="{2B36AF70-475D-4E13-8B89-3C30E8F979D9}" type="presOf" srcId="{85E3CE4B-F1D2-487E-BC6A-2A27B57B1B58}" destId="{A5D6DD4E-A5DC-4926-9C31-327613AA7E8D}" srcOrd="0" destOrd="0" presId="urn:microsoft.com/office/officeart/2005/8/layout/hList7"/>
    <dgm:cxn modelId="{1BFACF26-BA71-4C6E-AFE1-8C607A9E1948}" type="presOf" srcId="{D71AE567-25E8-4D5E-8F5E-31805BB84167}" destId="{15D0894E-DC05-4F1E-8411-B8709BAC2D60}" srcOrd="0" destOrd="0" presId="urn:microsoft.com/office/officeart/2005/8/layout/hList7"/>
    <dgm:cxn modelId="{7A55CB4B-007B-49CA-8367-284E8ED7C7E0}" type="presOf" srcId="{45CC24C0-EB4E-4877-950E-2439A65F84A2}" destId="{FB0FBEDE-7085-4EB9-8DB2-9532222F1EDD}" srcOrd="0" destOrd="0" presId="urn:microsoft.com/office/officeart/2005/8/layout/hList7"/>
    <dgm:cxn modelId="{3F905D5E-B3F9-43C5-81AD-850224A9B307}" srcId="{45CC24C0-EB4E-4877-950E-2439A65F84A2}" destId="{8A705F6D-90B3-4C01-BF56-CA4EB4163BFD}" srcOrd="0" destOrd="0" parTransId="{AFA31420-5FD9-4433-825D-80F22A3EF5F5}" sibTransId="{D65C8AA2-3B79-4EF8-A383-48D053692CF0}"/>
    <dgm:cxn modelId="{23BCA1DE-EF2F-4E8A-91A5-95EDCA57FC22}" type="presOf" srcId="{784EDE03-E792-4764-95CD-7367FE9B3F41}" destId="{CC75AC69-DF57-421D-84AE-24353678FD5F}" srcOrd="0" destOrd="0" presId="urn:microsoft.com/office/officeart/2005/8/layout/hList7"/>
    <dgm:cxn modelId="{6514FC63-8025-4987-ABB4-7A65D486F820}" type="presOf" srcId="{D71AE567-25E8-4D5E-8F5E-31805BB84167}" destId="{7C1E8436-C217-45E5-B8F7-95CA1A536580}" srcOrd="1" destOrd="0" presId="urn:microsoft.com/office/officeart/2005/8/layout/hList7"/>
    <dgm:cxn modelId="{9C38B806-9D81-47ED-BC00-2B52022E690D}" type="presOf" srcId="{4DD7DCE6-2960-4D68-B5C9-01B24BCBF17D}" destId="{B7239823-7E91-4707-B43F-1E456AABDCA6}" srcOrd="0" destOrd="0" presId="urn:microsoft.com/office/officeart/2005/8/layout/hList7"/>
    <dgm:cxn modelId="{5B8B2F03-9E4D-4670-A7D2-90AA5EF4C64F}" type="presOf" srcId="{D65C8AA2-3B79-4EF8-A383-48D053692CF0}" destId="{07A70948-BC21-487B-AB67-5D20217679D8}" srcOrd="0" destOrd="0" presId="urn:microsoft.com/office/officeart/2005/8/layout/hList7"/>
    <dgm:cxn modelId="{CEDAF132-D99D-466D-952A-11F84914A35D}" type="presOf" srcId="{0040C21B-D7D1-4A1B-BE2A-72D6995D626B}" destId="{7D785FD5-30CC-44F0-81E6-2F28908726D8}" srcOrd="0" destOrd="0" presId="urn:microsoft.com/office/officeart/2005/8/layout/hList7"/>
    <dgm:cxn modelId="{21383FD0-3A3E-4B66-AD9A-9560C2B7F2E8}" type="presOf" srcId="{85E3CE4B-F1D2-487E-BC6A-2A27B57B1B58}" destId="{5EE6345E-5707-40B7-B27A-9786DB8F32A3}" srcOrd="1" destOrd="0" presId="urn:microsoft.com/office/officeart/2005/8/layout/hList7"/>
    <dgm:cxn modelId="{13BB3336-A2EA-4CCF-A54F-07E1F7A16BDE}" type="presParOf" srcId="{FB0FBEDE-7085-4EB9-8DB2-9532222F1EDD}" destId="{3AC52F83-A052-48D8-8AD5-43059870D0A0}" srcOrd="0" destOrd="0" presId="urn:microsoft.com/office/officeart/2005/8/layout/hList7"/>
    <dgm:cxn modelId="{8B241E06-B625-4629-AF59-EEF2530AFF78}" type="presParOf" srcId="{FB0FBEDE-7085-4EB9-8DB2-9532222F1EDD}" destId="{9F9C591E-C983-42FB-A69B-29565D3E19FB}" srcOrd="1" destOrd="0" presId="urn:microsoft.com/office/officeart/2005/8/layout/hList7"/>
    <dgm:cxn modelId="{9F4C8AD1-78CF-4CC5-AC96-9AC001767355}" type="presParOf" srcId="{9F9C591E-C983-42FB-A69B-29565D3E19FB}" destId="{6C98E6BB-94F0-4350-909B-8DB43A21CFE3}" srcOrd="0" destOrd="0" presId="urn:microsoft.com/office/officeart/2005/8/layout/hList7"/>
    <dgm:cxn modelId="{5DCBD55B-2D42-46B8-82CA-EFDD70C26243}" type="presParOf" srcId="{6C98E6BB-94F0-4350-909B-8DB43A21CFE3}" destId="{E026B246-1443-47A5-92C0-791601A91348}" srcOrd="0" destOrd="0" presId="urn:microsoft.com/office/officeart/2005/8/layout/hList7"/>
    <dgm:cxn modelId="{450708C1-73A0-4E86-8724-0F3FE61FCFE6}" type="presParOf" srcId="{6C98E6BB-94F0-4350-909B-8DB43A21CFE3}" destId="{FB829178-92DD-4098-8493-68783DC64E63}" srcOrd="1" destOrd="0" presId="urn:microsoft.com/office/officeart/2005/8/layout/hList7"/>
    <dgm:cxn modelId="{AEB4BF14-FD8F-4C7E-9C12-6896FFB4C7EE}" type="presParOf" srcId="{6C98E6BB-94F0-4350-909B-8DB43A21CFE3}" destId="{B4C65CAA-EDEA-47E6-9597-9087BFE10115}" srcOrd="2" destOrd="0" presId="urn:microsoft.com/office/officeart/2005/8/layout/hList7"/>
    <dgm:cxn modelId="{78C1E317-3811-4A01-9CCD-132651870B4D}" type="presParOf" srcId="{6C98E6BB-94F0-4350-909B-8DB43A21CFE3}" destId="{D71510FE-E7C5-4F99-9378-68CF33BC084A}" srcOrd="3" destOrd="0" presId="urn:microsoft.com/office/officeart/2005/8/layout/hList7"/>
    <dgm:cxn modelId="{48757FBE-A8E7-4073-B4C0-B399B0F71831}" type="presParOf" srcId="{9F9C591E-C983-42FB-A69B-29565D3E19FB}" destId="{07A70948-BC21-487B-AB67-5D20217679D8}" srcOrd="1" destOrd="0" presId="urn:microsoft.com/office/officeart/2005/8/layout/hList7"/>
    <dgm:cxn modelId="{7C3D317D-F160-4DF8-869B-0FA7E44F3FFA}" type="presParOf" srcId="{9F9C591E-C983-42FB-A69B-29565D3E19FB}" destId="{29A96D59-787F-443D-B8DC-C06B8CECEAF7}" srcOrd="2" destOrd="0" presId="urn:microsoft.com/office/officeart/2005/8/layout/hList7"/>
    <dgm:cxn modelId="{044936D0-CCBE-4CEA-87AD-94C6B055C445}" type="presParOf" srcId="{29A96D59-787F-443D-B8DC-C06B8CECEAF7}" destId="{A5D6DD4E-A5DC-4926-9C31-327613AA7E8D}" srcOrd="0" destOrd="0" presId="urn:microsoft.com/office/officeart/2005/8/layout/hList7"/>
    <dgm:cxn modelId="{8CD50BF0-2AE2-421D-A2E0-614D45AF181F}" type="presParOf" srcId="{29A96D59-787F-443D-B8DC-C06B8CECEAF7}" destId="{5EE6345E-5707-40B7-B27A-9786DB8F32A3}" srcOrd="1" destOrd="0" presId="urn:microsoft.com/office/officeart/2005/8/layout/hList7"/>
    <dgm:cxn modelId="{DE6BC2A0-D165-49C3-ADEB-095B02FB449A}" type="presParOf" srcId="{29A96D59-787F-443D-B8DC-C06B8CECEAF7}" destId="{AB165180-D761-4141-8B46-C7C0128A8995}" srcOrd="2" destOrd="0" presId="urn:microsoft.com/office/officeart/2005/8/layout/hList7"/>
    <dgm:cxn modelId="{71231D3A-BF1B-4B17-9C92-1F217973ACC7}" type="presParOf" srcId="{29A96D59-787F-443D-B8DC-C06B8CECEAF7}" destId="{F031AC6E-C3CD-447B-8A1A-7DD886304B1E}" srcOrd="3" destOrd="0" presId="urn:microsoft.com/office/officeart/2005/8/layout/hList7"/>
    <dgm:cxn modelId="{EE4BAFA8-5DCC-4D98-8045-74518731F180}" type="presParOf" srcId="{9F9C591E-C983-42FB-A69B-29565D3E19FB}" destId="{CC75AC69-DF57-421D-84AE-24353678FD5F}" srcOrd="3" destOrd="0" presId="urn:microsoft.com/office/officeart/2005/8/layout/hList7"/>
    <dgm:cxn modelId="{BF28269A-DCFE-4E35-8A22-D0BA1F520926}" type="presParOf" srcId="{9F9C591E-C983-42FB-A69B-29565D3E19FB}" destId="{D05DBACB-83B5-4E26-98F0-3A44D95DD28D}" srcOrd="4" destOrd="0" presId="urn:microsoft.com/office/officeart/2005/8/layout/hList7"/>
    <dgm:cxn modelId="{A79F59A8-ECED-4400-AA7E-C5BB37B32030}" type="presParOf" srcId="{D05DBACB-83B5-4E26-98F0-3A44D95DD28D}" destId="{15D0894E-DC05-4F1E-8411-B8709BAC2D60}" srcOrd="0" destOrd="0" presId="urn:microsoft.com/office/officeart/2005/8/layout/hList7"/>
    <dgm:cxn modelId="{0073649D-3282-4CA9-B26C-AE633ACB2A50}" type="presParOf" srcId="{D05DBACB-83B5-4E26-98F0-3A44D95DD28D}" destId="{7C1E8436-C217-45E5-B8F7-95CA1A536580}" srcOrd="1" destOrd="0" presId="urn:microsoft.com/office/officeart/2005/8/layout/hList7"/>
    <dgm:cxn modelId="{E7C4EC12-452D-4A9E-A277-965E4D5A941A}" type="presParOf" srcId="{D05DBACB-83B5-4E26-98F0-3A44D95DD28D}" destId="{D9772845-EE64-465E-ADDA-23C6BFB5E52B}" srcOrd="2" destOrd="0" presId="urn:microsoft.com/office/officeart/2005/8/layout/hList7"/>
    <dgm:cxn modelId="{BB6E9544-86DD-4086-9ADD-B2A06A6B29A0}" type="presParOf" srcId="{D05DBACB-83B5-4E26-98F0-3A44D95DD28D}" destId="{A1A38653-BF22-457D-A6E5-BEC8DB61DB30}" srcOrd="3" destOrd="0" presId="urn:microsoft.com/office/officeart/2005/8/layout/hList7"/>
    <dgm:cxn modelId="{511FFFD7-6CFE-470B-9E73-67B452B6CB69}" type="presParOf" srcId="{9F9C591E-C983-42FB-A69B-29565D3E19FB}" destId="{B7239823-7E91-4707-B43F-1E456AABDCA6}" srcOrd="5" destOrd="0" presId="urn:microsoft.com/office/officeart/2005/8/layout/hList7"/>
    <dgm:cxn modelId="{BE307079-2FF7-4AE9-87AD-0C4FF546D4CC}" type="presParOf" srcId="{9F9C591E-C983-42FB-A69B-29565D3E19FB}" destId="{59D2FB73-0FF0-4258-BE60-8D2A9B972E48}" srcOrd="6" destOrd="0" presId="urn:microsoft.com/office/officeart/2005/8/layout/hList7"/>
    <dgm:cxn modelId="{E22C4168-3F7E-4762-ABFF-AEF5A2F4F9AF}" type="presParOf" srcId="{59D2FB73-0FF0-4258-BE60-8D2A9B972E48}" destId="{7D785FD5-30CC-44F0-81E6-2F28908726D8}" srcOrd="0" destOrd="0" presId="urn:microsoft.com/office/officeart/2005/8/layout/hList7"/>
    <dgm:cxn modelId="{95E03FE3-61FD-4892-9C78-B3C7912EDFEC}" type="presParOf" srcId="{59D2FB73-0FF0-4258-BE60-8D2A9B972E48}" destId="{EA599B5E-48B1-4EC8-A538-D9D7F7B2C5DF}" srcOrd="1" destOrd="0" presId="urn:microsoft.com/office/officeart/2005/8/layout/hList7"/>
    <dgm:cxn modelId="{7689CECF-C4E8-44EA-8F40-021082241B8F}" type="presParOf" srcId="{59D2FB73-0FF0-4258-BE60-8D2A9B972E48}" destId="{3B320BA2-6D7F-4A36-92FF-526DFE2D2370}" srcOrd="2" destOrd="0" presId="urn:microsoft.com/office/officeart/2005/8/layout/hList7"/>
    <dgm:cxn modelId="{70E5E760-8F32-42BA-9570-5EAA5D2E82FA}" type="presParOf" srcId="{59D2FB73-0FF0-4258-BE60-8D2A9B972E48}" destId="{C400909F-4E2A-4B6B-AC5E-A8A5472D361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CD39B-49DE-48F3-83DC-B76CBC947D58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158FD63-1AF1-4472-973B-D3C91F7939B7}">
      <dgm:prSet/>
      <dgm:spPr/>
      <dgm:t>
        <a:bodyPr/>
        <a:lstStyle/>
        <a:p>
          <a:pPr rtl="0"/>
          <a:r>
            <a:rPr lang="zh-TW" smtClean="0"/>
            <a:t>室外至少</a:t>
          </a:r>
          <a:r>
            <a:rPr lang="en-US" smtClean="0"/>
            <a:t>1</a:t>
          </a:r>
          <a:r>
            <a:rPr lang="zh-TW" smtClean="0"/>
            <a:t>公尺</a:t>
          </a:r>
          <a:endParaRPr lang="zh-TW"/>
        </a:p>
      </dgm:t>
    </dgm:pt>
    <dgm:pt modelId="{81EDA8AE-ACB8-4139-B8E3-91646BFD7A87}" type="parTrans" cxnId="{6F4F1A73-369E-492E-9C8D-F5A492E1898E}">
      <dgm:prSet/>
      <dgm:spPr/>
      <dgm:t>
        <a:bodyPr/>
        <a:lstStyle/>
        <a:p>
          <a:endParaRPr lang="zh-TW" altLang="en-US"/>
        </a:p>
      </dgm:t>
    </dgm:pt>
    <dgm:pt modelId="{2A8BF5D4-61D3-4E63-81EA-12BF8CF3A0E6}" type="sibTrans" cxnId="{6F4F1A73-369E-492E-9C8D-F5A492E1898E}">
      <dgm:prSet/>
      <dgm:spPr/>
      <dgm:t>
        <a:bodyPr/>
        <a:lstStyle/>
        <a:p>
          <a:endParaRPr lang="zh-TW" altLang="en-US"/>
        </a:p>
      </dgm:t>
    </dgm:pt>
    <dgm:pt modelId="{92D40E61-2A43-409C-967B-1806FD265283}">
      <dgm:prSet/>
      <dgm:spPr/>
      <dgm:t>
        <a:bodyPr/>
        <a:lstStyle/>
        <a:p>
          <a:pPr rtl="0"/>
          <a:r>
            <a:rPr lang="zh-TW" dirty="0" smtClean="0"/>
            <a:t>大約</a:t>
          </a:r>
          <a:r>
            <a:rPr lang="en-US" dirty="0" smtClean="0"/>
            <a:t>3</a:t>
          </a:r>
          <a:r>
            <a:rPr lang="zh-TW" dirty="0" smtClean="0"/>
            <a:t>個步伐</a:t>
          </a:r>
          <a:endParaRPr lang="zh-TW" dirty="0"/>
        </a:p>
      </dgm:t>
    </dgm:pt>
    <dgm:pt modelId="{3D1EFA5F-975B-4659-AD6D-AEA883734832}" type="parTrans" cxnId="{7FF22380-B396-4358-994A-A0BCC7192AD7}">
      <dgm:prSet/>
      <dgm:spPr/>
      <dgm:t>
        <a:bodyPr/>
        <a:lstStyle/>
        <a:p>
          <a:endParaRPr lang="zh-TW" altLang="en-US"/>
        </a:p>
      </dgm:t>
    </dgm:pt>
    <dgm:pt modelId="{EF59B003-1727-42E4-8B9A-F44D998CAA5C}" type="sibTrans" cxnId="{7FF22380-B396-4358-994A-A0BCC7192AD7}">
      <dgm:prSet/>
      <dgm:spPr/>
      <dgm:t>
        <a:bodyPr/>
        <a:lstStyle/>
        <a:p>
          <a:endParaRPr lang="zh-TW" altLang="en-US"/>
        </a:p>
      </dgm:t>
    </dgm:pt>
    <dgm:pt modelId="{47423D42-1898-4FC0-8A95-856770FFF44F}">
      <dgm:prSet/>
      <dgm:spPr/>
      <dgm:t>
        <a:bodyPr/>
        <a:lstStyle/>
        <a:p>
          <a:pPr rtl="0"/>
          <a:r>
            <a:rPr lang="zh-TW" smtClean="0"/>
            <a:t>室內至少</a:t>
          </a:r>
          <a:r>
            <a:rPr lang="en-US" smtClean="0"/>
            <a:t>1.5</a:t>
          </a:r>
          <a:r>
            <a:rPr lang="zh-TW" smtClean="0"/>
            <a:t>公尺</a:t>
          </a:r>
          <a:endParaRPr lang="zh-TW"/>
        </a:p>
      </dgm:t>
    </dgm:pt>
    <dgm:pt modelId="{02DFBB2A-E3E1-41B4-9084-7AF64E12223B}" type="parTrans" cxnId="{145E0487-3232-4534-8727-F65D05425D9F}">
      <dgm:prSet/>
      <dgm:spPr/>
      <dgm:t>
        <a:bodyPr/>
        <a:lstStyle/>
        <a:p>
          <a:endParaRPr lang="zh-TW" altLang="en-US"/>
        </a:p>
      </dgm:t>
    </dgm:pt>
    <dgm:pt modelId="{BB662C5F-9648-480E-83D3-7DBC406484CB}" type="sibTrans" cxnId="{145E0487-3232-4534-8727-F65D05425D9F}">
      <dgm:prSet/>
      <dgm:spPr/>
      <dgm:t>
        <a:bodyPr/>
        <a:lstStyle/>
        <a:p>
          <a:endParaRPr lang="zh-TW" altLang="en-US"/>
        </a:p>
      </dgm:t>
    </dgm:pt>
    <dgm:pt modelId="{F7375FBD-CF77-4765-926F-C98A6CF7F5FF}">
      <dgm:prSet/>
      <dgm:spPr/>
      <dgm:t>
        <a:bodyPr/>
        <a:lstStyle/>
        <a:p>
          <a:pPr rtl="0"/>
          <a:r>
            <a:rPr lang="zh-TW" dirty="0" smtClean="0"/>
            <a:t>大約手臂的兩倍長</a:t>
          </a:r>
          <a:endParaRPr lang="zh-TW" dirty="0"/>
        </a:p>
      </dgm:t>
    </dgm:pt>
    <dgm:pt modelId="{10B4E14B-B6D6-416E-8362-C968592BF04D}" type="parTrans" cxnId="{CA0D5A04-0DD1-4E05-A40A-3692884F2DE6}">
      <dgm:prSet/>
      <dgm:spPr/>
      <dgm:t>
        <a:bodyPr/>
        <a:lstStyle/>
        <a:p>
          <a:endParaRPr lang="zh-TW" altLang="en-US"/>
        </a:p>
      </dgm:t>
    </dgm:pt>
    <dgm:pt modelId="{F8A014D3-6A51-4914-9802-CAEAAE3D1281}" type="sibTrans" cxnId="{CA0D5A04-0DD1-4E05-A40A-3692884F2DE6}">
      <dgm:prSet/>
      <dgm:spPr/>
      <dgm:t>
        <a:bodyPr/>
        <a:lstStyle/>
        <a:p>
          <a:endParaRPr lang="zh-TW" altLang="en-US"/>
        </a:p>
      </dgm:t>
    </dgm:pt>
    <dgm:pt modelId="{C5AEBF82-9A3E-463E-8C56-761D0DF33787}" type="pres">
      <dgm:prSet presAssocID="{2FECD39B-49DE-48F3-83DC-B76CBC947D58}" presName="rootNode" presStyleCnt="0">
        <dgm:presLayoutVars>
          <dgm:chMax/>
          <dgm:chPref/>
          <dgm:dir/>
          <dgm:animLvl val="lvl"/>
        </dgm:presLayoutVars>
      </dgm:prSet>
      <dgm:spPr/>
    </dgm:pt>
    <dgm:pt modelId="{877EB540-01FA-4A7D-A6BA-0C8905A584A0}" type="pres">
      <dgm:prSet presAssocID="{0158FD63-1AF1-4472-973B-D3C91F7939B7}" presName="composite" presStyleCnt="0"/>
      <dgm:spPr/>
    </dgm:pt>
    <dgm:pt modelId="{8B0428E2-E160-4A04-889B-D2604A13358B}" type="pres">
      <dgm:prSet presAssocID="{0158FD63-1AF1-4472-973B-D3C91F7939B7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83D4A943-B158-4F3D-A35F-D4479AD75B28}" type="pres">
      <dgm:prSet presAssocID="{0158FD63-1AF1-4472-973B-D3C91F7939B7}" presName="Image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0B752A6-C4D0-4F34-9A5D-1DF0ED5AE4BE}" type="pres">
      <dgm:prSet presAssocID="{0158FD63-1AF1-4472-973B-D3C91F7939B7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</dgm:pt>
    <dgm:pt modelId="{2D0E916A-AB23-41E3-AC16-02DEE0D7E537}" type="pres">
      <dgm:prSet presAssocID="{2A8BF5D4-61D3-4E63-81EA-12BF8CF3A0E6}" presName="sibTrans" presStyleCnt="0"/>
      <dgm:spPr/>
    </dgm:pt>
    <dgm:pt modelId="{A24C3C38-25D1-46AE-A8D7-01292CD1BDB4}" type="pres">
      <dgm:prSet presAssocID="{47423D42-1898-4FC0-8A95-856770FFF44F}" presName="composite" presStyleCnt="0"/>
      <dgm:spPr/>
    </dgm:pt>
    <dgm:pt modelId="{383F39B1-8272-4E19-815E-1DC9B04997D6}" type="pres">
      <dgm:prSet presAssocID="{47423D42-1898-4FC0-8A95-856770FFF44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ED3E68A2-A93F-48EB-A334-3CB4D931CCA2}" type="pres">
      <dgm:prSet presAssocID="{47423D42-1898-4FC0-8A95-856770FFF44F}" presName="Image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C64C861-B85A-4B90-83AC-794B218F265F}" type="pres">
      <dgm:prSet presAssocID="{47423D42-1898-4FC0-8A95-856770FFF44F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A0D5A04-0DD1-4E05-A40A-3692884F2DE6}" srcId="{47423D42-1898-4FC0-8A95-856770FFF44F}" destId="{F7375FBD-CF77-4765-926F-C98A6CF7F5FF}" srcOrd="0" destOrd="0" parTransId="{10B4E14B-B6D6-416E-8362-C968592BF04D}" sibTransId="{F8A014D3-6A51-4914-9802-CAEAAE3D1281}"/>
    <dgm:cxn modelId="{C3722A36-C9D2-469F-8D29-4AC27A352DAA}" type="presOf" srcId="{92D40E61-2A43-409C-967B-1806FD265283}" destId="{90B752A6-C4D0-4F34-9A5D-1DF0ED5AE4BE}" srcOrd="0" destOrd="0" presId="urn:microsoft.com/office/officeart/2008/layout/TitledPictureBlocks"/>
    <dgm:cxn modelId="{00BE5E40-18B1-4C5F-A84E-93CA6D313110}" type="presOf" srcId="{2FECD39B-49DE-48F3-83DC-B76CBC947D58}" destId="{C5AEBF82-9A3E-463E-8C56-761D0DF33787}" srcOrd="0" destOrd="0" presId="urn:microsoft.com/office/officeart/2008/layout/TitledPictureBlocks"/>
    <dgm:cxn modelId="{18E47E6B-E809-4D76-BDBE-6A32EB740613}" type="presOf" srcId="{F7375FBD-CF77-4765-926F-C98A6CF7F5FF}" destId="{EC64C861-B85A-4B90-83AC-794B218F265F}" srcOrd="0" destOrd="0" presId="urn:microsoft.com/office/officeart/2008/layout/TitledPictureBlocks"/>
    <dgm:cxn modelId="{A9284EA9-D0E5-4D29-96E5-6C9FB6E766E6}" type="presOf" srcId="{47423D42-1898-4FC0-8A95-856770FFF44F}" destId="{383F39B1-8272-4E19-815E-1DC9B04997D6}" srcOrd="0" destOrd="0" presId="urn:microsoft.com/office/officeart/2008/layout/TitledPictureBlocks"/>
    <dgm:cxn modelId="{A7880230-F7A4-476E-9A36-A0A0A14C36D5}" type="presOf" srcId="{0158FD63-1AF1-4472-973B-D3C91F7939B7}" destId="{8B0428E2-E160-4A04-889B-D2604A13358B}" srcOrd="0" destOrd="0" presId="urn:microsoft.com/office/officeart/2008/layout/TitledPictureBlocks"/>
    <dgm:cxn modelId="{6F4F1A73-369E-492E-9C8D-F5A492E1898E}" srcId="{2FECD39B-49DE-48F3-83DC-B76CBC947D58}" destId="{0158FD63-1AF1-4472-973B-D3C91F7939B7}" srcOrd="0" destOrd="0" parTransId="{81EDA8AE-ACB8-4139-B8E3-91646BFD7A87}" sibTransId="{2A8BF5D4-61D3-4E63-81EA-12BF8CF3A0E6}"/>
    <dgm:cxn modelId="{145E0487-3232-4534-8727-F65D05425D9F}" srcId="{2FECD39B-49DE-48F3-83DC-B76CBC947D58}" destId="{47423D42-1898-4FC0-8A95-856770FFF44F}" srcOrd="1" destOrd="0" parTransId="{02DFBB2A-E3E1-41B4-9084-7AF64E12223B}" sibTransId="{BB662C5F-9648-480E-83D3-7DBC406484CB}"/>
    <dgm:cxn modelId="{7FF22380-B396-4358-994A-A0BCC7192AD7}" srcId="{0158FD63-1AF1-4472-973B-D3C91F7939B7}" destId="{92D40E61-2A43-409C-967B-1806FD265283}" srcOrd="0" destOrd="0" parTransId="{3D1EFA5F-975B-4659-AD6D-AEA883734832}" sibTransId="{EF59B003-1727-42E4-8B9A-F44D998CAA5C}"/>
    <dgm:cxn modelId="{08B7E6EB-A279-4E6F-91A2-600EDA0F8B50}" type="presParOf" srcId="{C5AEBF82-9A3E-463E-8C56-761D0DF33787}" destId="{877EB540-01FA-4A7D-A6BA-0C8905A584A0}" srcOrd="0" destOrd="0" presId="urn:microsoft.com/office/officeart/2008/layout/TitledPictureBlocks"/>
    <dgm:cxn modelId="{5C3438F4-DD93-49C2-A0AD-62415A397DF5}" type="presParOf" srcId="{877EB540-01FA-4A7D-A6BA-0C8905A584A0}" destId="{8B0428E2-E160-4A04-889B-D2604A13358B}" srcOrd="0" destOrd="0" presId="urn:microsoft.com/office/officeart/2008/layout/TitledPictureBlocks"/>
    <dgm:cxn modelId="{471B964F-F624-4008-AAF5-30575418732F}" type="presParOf" srcId="{877EB540-01FA-4A7D-A6BA-0C8905A584A0}" destId="{83D4A943-B158-4F3D-A35F-D4479AD75B28}" srcOrd="1" destOrd="0" presId="urn:microsoft.com/office/officeart/2008/layout/TitledPictureBlocks"/>
    <dgm:cxn modelId="{ED7B14DE-CB91-4E97-8575-A579D21B7720}" type="presParOf" srcId="{877EB540-01FA-4A7D-A6BA-0C8905A584A0}" destId="{90B752A6-C4D0-4F34-9A5D-1DF0ED5AE4BE}" srcOrd="2" destOrd="0" presId="urn:microsoft.com/office/officeart/2008/layout/TitledPictureBlocks"/>
    <dgm:cxn modelId="{DC5918C0-27A4-4364-A2C8-AAFACCF4C0C1}" type="presParOf" srcId="{C5AEBF82-9A3E-463E-8C56-761D0DF33787}" destId="{2D0E916A-AB23-41E3-AC16-02DEE0D7E537}" srcOrd="1" destOrd="0" presId="urn:microsoft.com/office/officeart/2008/layout/TitledPictureBlocks"/>
    <dgm:cxn modelId="{6B9D35C0-1800-4707-9BF8-8A2C55B7E51F}" type="presParOf" srcId="{C5AEBF82-9A3E-463E-8C56-761D0DF33787}" destId="{A24C3C38-25D1-46AE-A8D7-01292CD1BDB4}" srcOrd="2" destOrd="0" presId="urn:microsoft.com/office/officeart/2008/layout/TitledPictureBlocks"/>
    <dgm:cxn modelId="{00519464-3E3B-49A4-960A-33FD2B684814}" type="presParOf" srcId="{A24C3C38-25D1-46AE-A8D7-01292CD1BDB4}" destId="{383F39B1-8272-4E19-815E-1DC9B04997D6}" srcOrd="0" destOrd="0" presId="urn:microsoft.com/office/officeart/2008/layout/TitledPictureBlocks"/>
    <dgm:cxn modelId="{5D45D3C3-11D6-45A3-B968-7281D6E1E5C7}" type="presParOf" srcId="{A24C3C38-25D1-46AE-A8D7-01292CD1BDB4}" destId="{ED3E68A2-A93F-48EB-A334-3CB4D931CCA2}" srcOrd="1" destOrd="0" presId="urn:microsoft.com/office/officeart/2008/layout/TitledPictureBlocks"/>
    <dgm:cxn modelId="{16065451-809F-49A4-8052-47B781FFBEBF}" type="presParOf" srcId="{A24C3C38-25D1-46AE-A8D7-01292CD1BDB4}" destId="{EC64C861-B85A-4B90-83AC-794B218F265F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40DA57-29C5-4540-BF72-A8FDA12FA93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4BB5968-1089-47CE-AFA7-B8900E608722}">
      <dgm:prSet/>
      <dgm:spPr/>
      <dgm:t>
        <a:bodyPr/>
        <a:lstStyle/>
        <a:p>
          <a:pPr rtl="0"/>
          <a:r>
            <a:rPr lang="zh-TW" smtClean="0"/>
            <a:t>衛福部疾管署</a:t>
          </a:r>
          <a:endParaRPr lang="zh-TW"/>
        </a:p>
      </dgm:t>
    </dgm:pt>
    <dgm:pt modelId="{07D35B93-3E1C-4D86-AA54-24AE48779A69}" type="parTrans" cxnId="{4332F89F-5CA3-437F-A949-AACDA9CF9A16}">
      <dgm:prSet/>
      <dgm:spPr/>
      <dgm:t>
        <a:bodyPr/>
        <a:lstStyle/>
        <a:p>
          <a:endParaRPr lang="zh-TW" altLang="en-US"/>
        </a:p>
      </dgm:t>
    </dgm:pt>
    <dgm:pt modelId="{8A8CE4A8-EF2B-415F-AE69-334505569BC4}" type="sibTrans" cxnId="{4332F89F-5CA3-437F-A949-AACDA9CF9A16}">
      <dgm:prSet/>
      <dgm:spPr/>
      <dgm:t>
        <a:bodyPr/>
        <a:lstStyle/>
        <a:p>
          <a:endParaRPr lang="zh-TW" altLang="en-US"/>
        </a:p>
      </dgm:t>
    </dgm:pt>
    <dgm:pt modelId="{3FA5D64F-4678-45FC-8C7D-3B1A6132AA8B}">
      <dgm:prSet/>
      <dgm:spPr/>
      <dgm:t>
        <a:bodyPr/>
        <a:lstStyle/>
        <a:p>
          <a:pPr rtl="0"/>
          <a:r>
            <a:rPr lang="zh-TW" dirty="0" smtClean="0"/>
            <a:t>掌握最新疫情</a:t>
          </a:r>
          <a:endParaRPr lang="zh-TW" dirty="0"/>
        </a:p>
      </dgm:t>
    </dgm:pt>
    <dgm:pt modelId="{2F535B90-95D8-4056-B266-3FC088566A92}" type="parTrans" cxnId="{36724334-AEF1-4A0D-9BDF-2D280FCC32B5}">
      <dgm:prSet/>
      <dgm:spPr/>
      <dgm:t>
        <a:bodyPr/>
        <a:lstStyle/>
        <a:p>
          <a:endParaRPr lang="zh-TW" altLang="en-US"/>
        </a:p>
      </dgm:t>
    </dgm:pt>
    <dgm:pt modelId="{55840DE8-2553-40E1-AB5F-2F7712C6D867}" type="sibTrans" cxnId="{36724334-AEF1-4A0D-9BDF-2D280FCC32B5}">
      <dgm:prSet/>
      <dgm:spPr/>
      <dgm:t>
        <a:bodyPr/>
        <a:lstStyle/>
        <a:p>
          <a:endParaRPr lang="zh-TW" altLang="en-US"/>
        </a:p>
      </dgm:t>
    </dgm:pt>
    <dgm:pt modelId="{8D346406-59F5-4C62-A548-53913B28A407}">
      <dgm:prSet/>
      <dgm:spPr/>
      <dgm:t>
        <a:bodyPr/>
        <a:lstStyle/>
        <a:p>
          <a:pPr rtl="0"/>
          <a:r>
            <a:rPr lang="zh-TW" dirty="0" smtClean="0"/>
            <a:t>了解防疫議題</a:t>
          </a:r>
          <a:endParaRPr lang="zh-TW" dirty="0"/>
        </a:p>
      </dgm:t>
    </dgm:pt>
    <dgm:pt modelId="{B37039D6-8D99-41A7-A5E0-4EDBCD984AF7}" type="parTrans" cxnId="{B163C57C-29D1-4D36-8FDC-9B3C84F8F928}">
      <dgm:prSet/>
      <dgm:spPr/>
      <dgm:t>
        <a:bodyPr/>
        <a:lstStyle/>
        <a:p>
          <a:endParaRPr lang="zh-TW" altLang="en-US"/>
        </a:p>
      </dgm:t>
    </dgm:pt>
    <dgm:pt modelId="{12004C63-97F8-443F-BE6A-0771D0F4003A}" type="sibTrans" cxnId="{B163C57C-29D1-4D36-8FDC-9B3C84F8F928}">
      <dgm:prSet/>
      <dgm:spPr/>
      <dgm:t>
        <a:bodyPr/>
        <a:lstStyle/>
        <a:p>
          <a:endParaRPr lang="zh-TW" altLang="en-US"/>
        </a:p>
      </dgm:t>
    </dgm:pt>
    <dgm:pt modelId="{D7842633-3BBF-4B84-B2CA-086A99C29CA5}">
      <dgm:prSet/>
      <dgm:spPr/>
      <dgm:t>
        <a:bodyPr/>
        <a:lstStyle/>
        <a:p>
          <a:pPr rtl="0"/>
          <a:r>
            <a:rPr lang="zh-TW" dirty="0" smtClean="0"/>
            <a:t>防疫小測驗</a:t>
          </a:r>
          <a:endParaRPr lang="zh-TW" dirty="0"/>
        </a:p>
      </dgm:t>
    </dgm:pt>
    <dgm:pt modelId="{76A771FE-CAC5-43C9-BBD4-6AC7D0662D35}" type="parTrans" cxnId="{CFB074EF-7E53-41BD-83D1-0B6801870955}">
      <dgm:prSet/>
      <dgm:spPr/>
      <dgm:t>
        <a:bodyPr/>
        <a:lstStyle/>
        <a:p>
          <a:endParaRPr lang="zh-TW" altLang="en-US"/>
        </a:p>
      </dgm:t>
    </dgm:pt>
    <dgm:pt modelId="{3AC4D5D1-C4B2-4856-BC11-04287FA2FB0D}" type="sibTrans" cxnId="{CFB074EF-7E53-41BD-83D1-0B6801870955}">
      <dgm:prSet/>
      <dgm:spPr/>
      <dgm:t>
        <a:bodyPr/>
        <a:lstStyle/>
        <a:p>
          <a:endParaRPr lang="zh-TW" altLang="en-US"/>
        </a:p>
      </dgm:t>
    </dgm:pt>
    <dgm:pt modelId="{2F856FE0-A8D3-4A73-8919-3E5E9717F021}">
      <dgm:prSet/>
      <dgm:spPr/>
      <dgm:t>
        <a:bodyPr/>
        <a:lstStyle/>
        <a:p>
          <a:pPr rtl="0"/>
          <a:r>
            <a:rPr lang="zh-TW" dirty="0" smtClean="0"/>
            <a:t>你的防疫觀念正確嗎？</a:t>
          </a:r>
          <a:endParaRPr lang="zh-TW" dirty="0"/>
        </a:p>
      </dgm:t>
    </dgm:pt>
    <dgm:pt modelId="{D70646F9-C55A-4E39-8F24-4E3E35E12891}" type="parTrans" cxnId="{E3DD116C-ECA8-4012-B18C-99DFF718B969}">
      <dgm:prSet/>
      <dgm:spPr/>
      <dgm:t>
        <a:bodyPr/>
        <a:lstStyle/>
        <a:p>
          <a:endParaRPr lang="zh-TW" altLang="en-US"/>
        </a:p>
      </dgm:t>
    </dgm:pt>
    <dgm:pt modelId="{750B2B03-0FC0-4B82-9AFE-93DE5497670D}" type="sibTrans" cxnId="{E3DD116C-ECA8-4012-B18C-99DFF718B969}">
      <dgm:prSet/>
      <dgm:spPr/>
      <dgm:t>
        <a:bodyPr/>
        <a:lstStyle/>
        <a:p>
          <a:endParaRPr lang="zh-TW" altLang="en-US"/>
        </a:p>
      </dgm:t>
    </dgm:pt>
    <dgm:pt modelId="{35EC60D0-4F1D-4E9D-86A1-140BA63058F2}">
      <dgm:prSet/>
      <dgm:spPr/>
      <dgm:t>
        <a:bodyPr/>
        <a:lstStyle/>
        <a:p>
          <a:pPr rtl="0"/>
          <a:r>
            <a:rPr lang="zh-TW" dirty="0" smtClean="0"/>
            <a:t>擊敗新冠病毒，健康久久！</a:t>
          </a:r>
          <a:endParaRPr lang="zh-TW" dirty="0"/>
        </a:p>
      </dgm:t>
    </dgm:pt>
    <dgm:pt modelId="{417C4779-6780-4E42-AAF2-C5F8D566BA76}" type="parTrans" cxnId="{0A8FB489-B122-4E3F-BFD1-7031C175037F}">
      <dgm:prSet/>
      <dgm:spPr/>
      <dgm:t>
        <a:bodyPr/>
        <a:lstStyle/>
        <a:p>
          <a:endParaRPr lang="zh-TW" altLang="en-US"/>
        </a:p>
      </dgm:t>
    </dgm:pt>
    <dgm:pt modelId="{0F84B8F8-6596-454C-8E45-75651D61CC7E}" type="sibTrans" cxnId="{0A8FB489-B122-4E3F-BFD1-7031C175037F}">
      <dgm:prSet/>
      <dgm:spPr/>
      <dgm:t>
        <a:bodyPr/>
        <a:lstStyle/>
        <a:p>
          <a:endParaRPr lang="zh-TW" altLang="en-US"/>
        </a:p>
      </dgm:t>
    </dgm:pt>
    <dgm:pt modelId="{D2E0723D-4560-46A1-A334-70912B69EDF6}" type="pres">
      <dgm:prSet presAssocID="{DA40DA57-29C5-4540-BF72-A8FDA12FA93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CAD4EFA-60B1-4555-A89C-8C5FE03D65BD}" type="pres">
      <dgm:prSet presAssocID="{DA40DA57-29C5-4540-BF72-A8FDA12FA938}" presName="cycle" presStyleCnt="0"/>
      <dgm:spPr/>
    </dgm:pt>
    <dgm:pt modelId="{16822AC7-7A62-4E9D-B37F-50C012E9F7F9}" type="pres">
      <dgm:prSet presAssocID="{DA40DA57-29C5-4540-BF72-A8FDA12FA938}" presName="centerShape" presStyleCnt="0"/>
      <dgm:spPr/>
    </dgm:pt>
    <dgm:pt modelId="{140710AC-4275-40D7-8FBD-60EA7414DEE7}" type="pres">
      <dgm:prSet presAssocID="{DA40DA57-29C5-4540-BF72-A8FDA12FA938}" presName="connSite" presStyleLbl="node1" presStyleIdx="0" presStyleCnt="3"/>
      <dgm:spPr/>
    </dgm:pt>
    <dgm:pt modelId="{56DAE504-26FA-48C0-966D-04CF6864D6D1}" type="pres">
      <dgm:prSet presAssocID="{DA40DA57-29C5-4540-BF72-A8FDA12FA938}" presName="visibl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FFBE421-0759-4170-B43F-9AE707F896F1}" type="pres">
      <dgm:prSet presAssocID="{07D35B93-3E1C-4D86-AA54-24AE48779A69}" presName="Name25" presStyleLbl="parChTrans1D1" presStyleIdx="0" presStyleCnt="2"/>
      <dgm:spPr/>
    </dgm:pt>
    <dgm:pt modelId="{BE32DA4F-EB66-45A6-AB88-C7BDE9DD833E}" type="pres">
      <dgm:prSet presAssocID="{24BB5968-1089-47CE-AFA7-B8900E608722}" presName="node" presStyleCnt="0"/>
      <dgm:spPr/>
    </dgm:pt>
    <dgm:pt modelId="{4587F4B7-A624-4F94-AB87-943B8815FB2A}" type="pres">
      <dgm:prSet presAssocID="{24BB5968-1089-47CE-AFA7-B8900E608722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F9C0F2F1-1AB7-4B83-89D5-4C99E15D268A}" type="pres">
      <dgm:prSet presAssocID="{24BB5968-1089-47CE-AFA7-B8900E608722}" presName="childNode" presStyleLbl="revTx" presStyleIdx="0" presStyleCnt="2">
        <dgm:presLayoutVars>
          <dgm:bulletEnabled val="1"/>
        </dgm:presLayoutVars>
      </dgm:prSet>
      <dgm:spPr/>
    </dgm:pt>
    <dgm:pt modelId="{50B89705-EEAA-4ADE-B95F-99BDC066589B}" type="pres">
      <dgm:prSet presAssocID="{76A771FE-CAC5-43C9-BBD4-6AC7D0662D35}" presName="Name25" presStyleLbl="parChTrans1D1" presStyleIdx="1" presStyleCnt="2"/>
      <dgm:spPr/>
    </dgm:pt>
    <dgm:pt modelId="{57A30E6D-DFB1-46D0-B637-036F172028BC}" type="pres">
      <dgm:prSet presAssocID="{D7842633-3BBF-4B84-B2CA-086A99C29CA5}" presName="node" presStyleCnt="0"/>
      <dgm:spPr/>
    </dgm:pt>
    <dgm:pt modelId="{CDC0E60D-192E-4FFF-9812-57DD69D32CEF}" type="pres">
      <dgm:prSet presAssocID="{D7842633-3BBF-4B84-B2CA-086A99C29CA5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E30A02CB-5B43-446D-B490-4BCD141946F1}" type="pres">
      <dgm:prSet presAssocID="{D7842633-3BBF-4B84-B2CA-086A99C29CA5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81326CD8-93E4-4CAA-B9AA-D90C9375F316}" type="presOf" srcId="{D7842633-3BBF-4B84-B2CA-086A99C29CA5}" destId="{CDC0E60D-192E-4FFF-9812-57DD69D32CEF}" srcOrd="0" destOrd="0" presId="urn:microsoft.com/office/officeart/2005/8/layout/radial2"/>
    <dgm:cxn modelId="{F88C702D-ACD7-40AE-98B8-8D890D508967}" type="presOf" srcId="{3FA5D64F-4678-45FC-8C7D-3B1A6132AA8B}" destId="{F9C0F2F1-1AB7-4B83-89D5-4C99E15D268A}" srcOrd="0" destOrd="0" presId="urn:microsoft.com/office/officeart/2005/8/layout/radial2"/>
    <dgm:cxn modelId="{36724334-AEF1-4A0D-9BDF-2D280FCC32B5}" srcId="{24BB5968-1089-47CE-AFA7-B8900E608722}" destId="{3FA5D64F-4678-45FC-8C7D-3B1A6132AA8B}" srcOrd="0" destOrd="0" parTransId="{2F535B90-95D8-4056-B266-3FC088566A92}" sibTransId="{55840DE8-2553-40E1-AB5F-2F7712C6D867}"/>
    <dgm:cxn modelId="{B163C57C-29D1-4D36-8FDC-9B3C84F8F928}" srcId="{24BB5968-1089-47CE-AFA7-B8900E608722}" destId="{8D346406-59F5-4C62-A548-53913B28A407}" srcOrd="1" destOrd="0" parTransId="{B37039D6-8D99-41A7-A5E0-4EDBCD984AF7}" sibTransId="{12004C63-97F8-443F-BE6A-0771D0F4003A}"/>
    <dgm:cxn modelId="{F9017AD1-CAF9-46E7-A42C-15EDFDDE30DB}" type="presOf" srcId="{DA40DA57-29C5-4540-BF72-A8FDA12FA938}" destId="{D2E0723D-4560-46A1-A334-70912B69EDF6}" srcOrd="0" destOrd="0" presId="urn:microsoft.com/office/officeart/2005/8/layout/radial2"/>
    <dgm:cxn modelId="{F4D158D6-2C68-43E3-9717-07644D9141DE}" type="presOf" srcId="{35EC60D0-4F1D-4E9D-86A1-140BA63058F2}" destId="{E30A02CB-5B43-446D-B490-4BCD141946F1}" srcOrd="0" destOrd="1" presId="urn:microsoft.com/office/officeart/2005/8/layout/radial2"/>
    <dgm:cxn modelId="{931DADD2-FCEB-4353-B91F-A81E623DC433}" type="presOf" srcId="{07D35B93-3E1C-4D86-AA54-24AE48779A69}" destId="{1FFBE421-0759-4170-B43F-9AE707F896F1}" srcOrd="0" destOrd="0" presId="urn:microsoft.com/office/officeart/2005/8/layout/radial2"/>
    <dgm:cxn modelId="{4332F89F-5CA3-437F-A949-AACDA9CF9A16}" srcId="{DA40DA57-29C5-4540-BF72-A8FDA12FA938}" destId="{24BB5968-1089-47CE-AFA7-B8900E608722}" srcOrd="0" destOrd="0" parTransId="{07D35B93-3E1C-4D86-AA54-24AE48779A69}" sibTransId="{8A8CE4A8-EF2B-415F-AE69-334505569BC4}"/>
    <dgm:cxn modelId="{BCAB2F6D-C35C-4FD9-B699-AE9EDDECA066}" type="presOf" srcId="{76A771FE-CAC5-43C9-BBD4-6AC7D0662D35}" destId="{50B89705-EEAA-4ADE-B95F-99BDC066589B}" srcOrd="0" destOrd="0" presId="urn:microsoft.com/office/officeart/2005/8/layout/radial2"/>
    <dgm:cxn modelId="{0A8FB489-B122-4E3F-BFD1-7031C175037F}" srcId="{D7842633-3BBF-4B84-B2CA-086A99C29CA5}" destId="{35EC60D0-4F1D-4E9D-86A1-140BA63058F2}" srcOrd="1" destOrd="0" parTransId="{417C4779-6780-4E42-AAF2-C5F8D566BA76}" sibTransId="{0F84B8F8-6596-454C-8E45-75651D61CC7E}"/>
    <dgm:cxn modelId="{E3DD116C-ECA8-4012-B18C-99DFF718B969}" srcId="{D7842633-3BBF-4B84-B2CA-086A99C29CA5}" destId="{2F856FE0-A8D3-4A73-8919-3E5E9717F021}" srcOrd="0" destOrd="0" parTransId="{D70646F9-C55A-4E39-8F24-4E3E35E12891}" sibTransId="{750B2B03-0FC0-4B82-9AFE-93DE5497670D}"/>
    <dgm:cxn modelId="{EA14B3BD-A6E2-4010-A503-E2205DBDD079}" type="presOf" srcId="{2F856FE0-A8D3-4A73-8919-3E5E9717F021}" destId="{E30A02CB-5B43-446D-B490-4BCD141946F1}" srcOrd="0" destOrd="0" presId="urn:microsoft.com/office/officeart/2005/8/layout/radial2"/>
    <dgm:cxn modelId="{5F900D98-7107-4D9D-99AA-17D9F08FD866}" type="presOf" srcId="{8D346406-59F5-4C62-A548-53913B28A407}" destId="{F9C0F2F1-1AB7-4B83-89D5-4C99E15D268A}" srcOrd="0" destOrd="1" presId="urn:microsoft.com/office/officeart/2005/8/layout/radial2"/>
    <dgm:cxn modelId="{CFB074EF-7E53-41BD-83D1-0B6801870955}" srcId="{DA40DA57-29C5-4540-BF72-A8FDA12FA938}" destId="{D7842633-3BBF-4B84-B2CA-086A99C29CA5}" srcOrd="1" destOrd="0" parTransId="{76A771FE-CAC5-43C9-BBD4-6AC7D0662D35}" sibTransId="{3AC4D5D1-C4B2-4856-BC11-04287FA2FB0D}"/>
    <dgm:cxn modelId="{72F5A33D-1ACD-4326-8056-EF09AC0E7856}" type="presOf" srcId="{24BB5968-1089-47CE-AFA7-B8900E608722}" destId="{4587F4B7-A624-4F94-AB87-943B8815FB2A}" srcOrd="0" destOrd="0" presId="urn:microsoft.com/office/officeart/2005/8/layout/radial2"/>
    <dgm:cxn modelId="{BE2F41C7-1C8D-46B8-8C5D-8DE812CA5EE0}" type="presParOf" srcId="{D2E0723D-4560-46A1-A334-70912B69EDF6}" destId="{0CAD4EFA-60B1-4555-A89C-8C5FE03D65BD}" srcOrd="0" destOrd="0" presId="urn:microsoft.com/office/officeart/2005/8/layout/radial2"/>
    <dgm:cxn modelId="{7EAC4046-27BA-430F-96AC-62CAFA8E4B40}" type="presParOf" srcId="{0CAD4EFA-60B1-4555-A89C-8C5FE03D65BD}" destId="{16822AC7-7A62-4E9D-B37F-50C012E9F7F9}" srcOrd="0" destOrd="0" presId="urn:microsoft.com/office/officeart/2005/8/layout/radial2"/>
    <dgm:cxn modelId="{24D19196-412B-4A37-AA88-490D2C0A1308}" type="presParOf" srcId="{16822AC7-7A62-4E9D-B37F-50C012E9F7F9}" destId="{140710AC-4275-40D7-8FBD-60EA7414DEE7}" srcOrd="0" destOrd="0" presId="urn:microsoft.com/office/officeart/2005/8/layout/radial2"/>
    <dgm:cxn modelId="{3389C0E0-D107-4441-AB2C-28206C2A3033}" type="presParOf" srcId="{16822AC7-7A62-4E9D-B37F-50C012E9F7F9}" destId="{56DAE504-26FA-48C0-966D-04CF6864D6D1}" srcOrd="1" destOrd="0" presId="urn:microsoft.com/office/officeart/2005/8/layout/radial2"/>
    <dgm:cxn modelId="{83295B13-C5D2-49BA-A882-ED76EAB56AAC}" type="presParOf" srcId="{0CAD4EFA-60B1-4555-A89C-8C5FE03D65BD}" destId="{1FFBE421-0759-4170-B43F-9AE707F896F1}" srcOrd="1" destOrd="0" presId="urn:microsoft.com/office/officeart/2005/8/layout/radial2"/>
    <dgm:cxn modelId="{3B3DC21D-86B0-4E48-BB72-8BE62308551D}" type="presParOf" srcId="{0CAD4EFA-60B1-4555-A89C-8C5FE03D65BD}" destId="{BE32DA4F-EB66-45A6-AB88-C7BDE9DD833E}" srcOrd="2" destOrd="0" presId="urn:microsoft.com/office/officeart/2005/8/layout/radial2"/>
    <dgm:cxn modelId="{D76458E3-0469-4ADA-9D6F-729DDD5105D5}" type="presParOf" srcId="{BE32DA4F-EB66-45A6-AB88-C7BDE9DD833E}" destId="{4587F4B7-A624-4F94-AB87-943B8815FB2A}" srcOrd="0" destOrd="0" presId="urn:microsoft.com/office/officeart/2005/8/layout/radial2"/>
    <dgm:cxn modelId="{227E5D2A-4FCF-4036-9CCA-77F3B4F8B356}" type="presParOf" srcId="{BE32DA4F-EB66-45A6-AB88-C7BDE9DD833E}" destId="{F9C0F2F1-1AB7-4B83-89D5-4C99E15D268A}" srcOrd="1" destOrd="0" presId="urn:microsoft.com/office/officeart/2005/8/layout/radial2"/>
    <dgm:cxn modelId="{AC5C5A56-1157-4303-B1C6-7EFC42992F4A}" type="presParOf" srcId="{0CAD4EFA-60B1-4555-A89C-8C5FE03D65BD}" destId="{50B89705-EEAA-4ADE-B95F-99BDC066589B}" srcOrd="3" destOrd="0" presId="urn:microsoft.com/office/officeart/2005/8/layout/radial2"/>
    <dgm:cxn modelId="{A9668457-896D-490F-9687-128AAEAEA2DD}" type="presParOf" srcId="{0CAD4EFA-60B1-4555-A89C-8C5FE03D65BD}" destId="{57A30E6D-DFB1-46D0-B637-036F172028BC}" srcOrd="4" destOrd="0" presId="urn:microsoft.com/office/officeart/2005/8/layout/radial2"/>
    <dgm:cxn modelId="{3003158F-DBD7-4808-A953-99E432D12CF4}" type="presParOf" srcId="{57A30E6D-DFB1-46D0-B637-036F172028BC}" destId="{CDC0E60D-192E-4FFF-9812-57DD69D32CEF}" srcOrd="0" destOrd="0" presId="urn:microsoft.com/office/officeart/2005/8/layout/radial2"/>
    <dgm:cxn modelId="{55F32264-D13B-4C80-9AB4-D367193E7E72}" type="presParOf" srcId="{57A30E6D-DFB1-46D0-B637-036F172028BC}" destId="{E30A02CB-5B43-446D-B490-4BCD141946F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6B246-1443-47A5-92C0-791601A91348}">
      <dsp:nvSpPr>
        <dsp:cNvPr id="0" name=""/>
        <dsp:cNvSpPr/>
      </dsp:nvSpPr>
      <dsp:spPr>
        <a:xfrm>
          <a:off x="0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/>
            <a:t>雙手肥皂清潔，搓洗</a:t>
          </a:r>
          <a:r>
            <a:rPr lang="en-US" sz="2800" kern="1200" dirty="0" smtClean="0"/>
            <a:t>40~60</a:t>
          </a:r>
          <a:r>
            <a:rPr lang="zh-TW" sz="2800" kern="1200" dirty="0" smtClean="0"/>
            <a:t>秒</a:t>
          </a:r>
          <a:endParaRPr lang="zh-TW" sz="2800" kern="1200" dirty="0"/>
        </a:p>
      </dsp:txBody>
      <dsp:txXfrm>
        <a:off x="0" y="1810385"/>
        <a:ext cx="2011188" cy="1810385"/>
      </dsp:txXfrm>
    </dsp:sp>
    <dsp:sp modelId="{D71510FE-E7C5-4F99-9378-68CF33BC084A}">
      <dsp:nvSpPr>
        <dsp:cNvPr id="0" name=""/>
        <dsp:cNvSpPr/>
      </dsp:nvSpPr>
      <dsp:spPr>
        <a:xfrm>
          <a:off x="226374" y="244625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6DD4E-A5DC-4926-9C31-327613AA7E8D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口罩要遮住口鼻、蓋住下巴  </a:t>
          </a:r>
          <a:endParaRPr lang="zh-TW" sz="2800" kern="1200"/>
        </a:p>
      </dsp:txBody>
      <dsp:txXfrm>
        <a:off x="2073443" y="1810385"/>
        <a:ext cx="2011188" cy="1810385"/>
      </dsp:txXfrm>
    </dsp:sp>
    <dsp:sp modelId="{F031AC6E-C3CD-447B-8A1A-7DD886304B1E}">
      <dsp:nvSpPr>
        <dsp:cNvPr id="0" name=""/>
        <dsp:cNvSpPr/>
      </dsp:nvSpPr>
      <dsp:spPr>
        <a:xfrm>
          <a:off x="2242586" y="209659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0894E-DC05-4F1E-8411-B8709BAC2D60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噴</a:t>
          </a:r>
          <a:r>
            <a:rPr lang="en-US" sz="2800" kern="1200" smtClean="0"/>
            <a:t>75%</a:t>
          </a:r>
          <a:r>
            <a:rPr lang="zh-TW" sz="2800" kern="1200" smtClean="0"/>
            <a:t>酒精搓洗雙手</a:t>
          </a:r>
          <a:r>
            <a:rPr lang="en-US" sz="2800" kern="1200" smtClean="0"/>
            <a:t>20-30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4144967" y="1810385"/>
        <a:ext cx="2011188" cy="1810385"/>
      </dsp:txXfrm>
    </dsp:sp>
    <dsp:sp modelId="{A1A38653-BF22-457D-A6E5-BEC8DB61DB30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85FD5-30CC-44F0-81E6-2F28908726D8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有發燒、呼吸道症狀速就醫</a:t>
          </a:r>
          <a:endParaRPr lang="zh-TW" sz="2800" kern="1200"/>
        </a:p>
      </dsp:txBody>
      <dsp:txXfrm>
        <a:off x="6216492" y="1810385"/>
        <a:ext cx="2011188" cy="1810385"/>
      </dsp:txXfrm>
    </dsp:sp>
    <dsp:sp modelId="{C400909F-4E2A-4B6B-AC5E-A8A5472D3614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52F83-A052-48D8-8AD5-43059870D0A0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4A943-B158-4F3D-A35F-D4479AD75B28}">
      <dsp:nvSpPr>
        <dsp:cNvPr id="0" name=""/>
        <dsp:cNvSpPr/>
      </dsp:nvSpPr>
      <dsp:spPr>
        <a:xfrm>
          <a:off x="5925" y="1280147"/>
          <a:ext cx="2866518" cy="242878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752A6-C4D0-4F34-9A5D-1DF0ED5AE4BE}">
      <dsp:nvSpPr>
        <dsp:cNvPr id="0" name=""/>
        <dsp:cNvSpPr/>
      </dsp:nvSpPr>
      <dsp:spPr>
        <a:xfrm>
          <a:off x="2490729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dirty="0" smtClean="0"/>
            <a:t>大約</a:t>
          </a:r>
          <a:r>
            <a:rPr lang="en-US" sz="2500" kern="1200" dirty="0" smtClean="0"/>
            <a:t>3</a:t>
          </a:r>
          <a:r>
            <a:rPr lang="zh-TW" sz="2500" kern="1200" dirty="0" smtClean="0"/>
            <a:t>個步伐</a:t>
          </a:r>
          <a:endParaRPr lang="zh-TW" sz="2500" kern="1200" dirty="0"/>
        </a:p>
      </dsp:txBody>
      <dsp:txXfrm>
        <a:off x="2530540" y="1659838"/>
        <a:ext cx="1279639" cy="1335100"/>
      </dsp:txXfrm>
    </dsp:sp>
    <dsp:sp modelId="{8B0428E2-E160-4A04-889B-D2604A13358B}">
      <dsp:nvSpPr>
        <dsp:cNvPr id="0" name=""/>
        <dsp:cNvSpPr/>
      </dsp:nvSpPr>
      <dsp:spPr>
        <a:xfrm>
          <a:off x="5925" y="817031"/>
          <a:ext cx="2866518" cy="41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smtClean="0"/>
            <a:t>室外至少</a:t>
          </a:r>
          <a:r>
            <a:rPr lang="en-US" sz="1800" kern="1200" smtClean="0"/>
            <a:t>1</a:t>
          </a:r>
          <a:r>
            <a:rPr lang="zh-TW" sz="1800" kern="1200" smtClean="0"/>
            <a:t>公尺</a:t>
          </a:r>
          <a:endParaRPr lang="zh-TW" sz="1800" kern="1200"/>
        </a:p>
      </dsp:txBody>
      <dsp:txXfrm>
        <a:off x="5925" y="817031"/>
        <a:ext cx="2866518" cy="418227"/>
      </dsp:txXfrm>
    </dsp:sp>
    <dsp:sp modelId="{ED3E68A2-A93F-48EB-A334-3CB4D931CCA2}">
      <dsp:nvSpPr>
        <dsp:cNvPr id="0" name=""/>
        <dsp:cNvSpPr/>
      </dsp:nvSpPr>
      <dsp:spPr>
        <a:xfrm>
          <a:off x="4379609" y="1280147"/>
          <a:ext cx="2866518" cy="242878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4C861-B85A-4B90-83AC-794B218F265F}">
      <dsp:nvSpPr>
        <dsp:cNvPr id="0" name=""/>
        <dsp:cNvSpPr/>
      </dsp:nvSpPr>
      <dsp:spPr>
        <a:xfrm>
          <a:off x="6864412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dirty="0" smtClean="0"/>
            <a:t>大約手臂的兩倍長</a:t>
          </a:r>
          <a:endParaRPr lang="zh-TW" sz="2500" kern="1200" dirty="0"/>
        </a:p>
      </dsp:txBody>
      <dsp:txXfrm>
        <a:off x="6904223" y="1659838"/>
        <a:ext cx="1279639" cy="1335100"/>
      </dsp:txXfrm>
    </dsp:sp>
    <dsp:sp modelId="{383F39B1-8272-4E19-815E-1DC9B04997D6}">
      <dsp:nvSpPr>
        <dsp:cNvPr id="0" name=""/>
        <dsp:cNvSpPr/>
      </dsp:nvSpPr>
      <dsp:spPr>
        <a:xfrm>
          <a:off x="4379609" y="817031"/>
          <a:ext cx="2866518" cy="41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smtClean="0"/>
            <a:t>室內至少</a:t>
          </a:r>
          <a:r>
            <a:rPr lang="en-US" sz="1800" kern="1200" smtClean="0"/>
            <a:t>1.5</a:t>
          </a:r>
          <a:r>
            <a:rPr lang="zh-TW" sz="1800" kern="1200" smtClean="0"/>
            <a:t>公尺</a:t>
          </a:r>
          <a:endParaRPr lang="zh-TW" sz="1800" kern="1200"/>
        </a:p>
      </dsp:txBody>
      <dsp:txXfrm>
        <a:off x="4379609" y="817031"/>
        <a:ext cx="2866518" cy="418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89705-EEAA-4ADE-B95F-99BDC066589B}">
      <dsp:nvSpPr>
        <dsp:cNvPr id="0" name=""/>
        <dsp:cNvSpPr/>
      </dsp:nvSpPr>
      <dsp:spPr>
        <a:xfrm rot="1759101">
          <a:off x="2716963" y="3007677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BE421-0759-4170-B43F-9AE707F896F1}">
      <dsp:nvSpPr>
        <dsp:cNvPr id="0" name=""/>
        <dsp:cNvSpPr/>
      </dsp:nvSpPr>
      <dsp:spPr>
        <a:xfrm rot="19840899">
          <a:off x="2716963" y="1456146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AE504-26FA-48C0-966D-04CF6864D6D1}">
      <dsp:nvSpPr>
        <dsp:cNvPr id="0" name=""/>
        <dsp:cNvSpPr/>
      </dsp:nvSpPr>
      <dsp:spPr>
        <a:xfrm>
          <a:off x="358984" y="842491"/>
          <a:ext cx="2840980" cy="28409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7F4B7-A624-4F94-AB87-943B8815FB2A}">
      <dsp:nvSpPr>
        <dsp:cNvPr id="0" name=""/>
        <dsp:cNvSpPr/>
      </dsp:nvSpPr>
      <dsp:spPr>
        <a:xfrm>
          <a:off x="3438686" y="238"/>
          <a:ext cx="1704588" cy="1704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smtClean="0"/>
            <a:t>衛福部疾管署</a:t>
          </a:r>
          <a:endParaRPr lang="zh-TW" sz="3000" kern="1200"/>
        </a:p>
      </dsp:txBody>
      <dsp:txXfrm>
        <a:off x="3688317" y="249869"/>
        <a:ext cx="1205326" cy="1205326"/>
      </dsp:txXfrm>
    </dsp:sp>
    <dsp:sp modelId="{F9C0F2F1-1AB7-4B83-89D5-4C99E15D268A}">
      <dsp:nvSpPr>
        <dsp:cNvPr id="0" name=""/>
        <dsp:cNvSpPr/>
      </dsp:nvSpPr>
      <dsp:spPr>
        <a:xfrm>
          <a:off x="5313733" y="238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/>
            <a:t>掌握最新疫情</a:t>
          </a:r>
          <a:endParaRPr lang="zh-TW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/>
            <a:t>了解防疫議題</a:t>
          </a:r>
          <a:endParaRPr lang="zh-TW" sz="2700" kern="1200" dirty="0"/>
        </a:p>
      </dsp:txBody>
      <dsp:txXfrm>
        <a:off x="5313733" y="238"/>
        <a:ext cx="2556882" cy="1704588"/>
      </dsp:txXfrm>
    </dsp:sp>
    <dsp:sp modelId="{CDC0E60D-192E-4FFF-9812-57DD69D32CEF}">
      <dsp:nvSpPr>
        <dsp:cNvPr id="0" name=""/>
        <dsp:cNvSpPr/>
      </dsp:nvSpPr>
      <dsp:spPr>
        <a:xfrm>
          <a:off x="3438686" y="2821136"/>
          <a:ext cx="1704588" cy="1704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 smtClean="0"/>
            <a:t>防疫小測驗</a:t>
          </a:r>
          <a:endParaRPr lang="zh-TW" sz="3000" kern="1200" dirty="0"/>
        </a:p>
      </dsp:txBody>
      <dsp:txXfrm>
        <a:off x="3688317" y="3070767"/>
        <a:ext cx="1205326" cy="1205326"/>
      </dsp:txXfrm>
    </dsp:sp>
    <dsp:sp modelId="{E30A02CB-5B43-446D-B490-4BCD141946F1}">
      <dsp:nvSpPr>
        <dsp:cNvPr id="0" name=""/>
        <dsp:cNvSpPr/>
      </dsp:nvSpPr>
      <dsp:spPr>
        <a:xfrm>
          <a:off x="5313733" y="2821136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/>
            <a:t>你的防疫觀念正確嗎？</a:t>
          </a:r>
          <a:endParaRPr lang="zh-TW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/>
            <a:t>擊敗新冠病毒，健康久久！</a:t>
          </a:r>
          <a:endParaRPr lang="zh-TW" sz="2700" kern="1200" dirty="0"/>
        </a:p>
      </dsp:txBody>
      <dsp:txXfrm>
        <a:off x="5313733" y="2821136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902FD-972B-419F-BA16-6627392611A9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78C38-F1CC-47BD-8B29-2A6499B46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68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78C38-F1CC-47BD-8B29-2A6499B46FD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13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60">
              <a:srgbClr val="B0C6E1"/>
            </a:gs>
            <a:gs pos="37000">
              <a:srgbClr val="FF66CC"/>
            </a:gs>
            <a:gs pos="64000">
              <a:srgbClr val="66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F0000"/>
            </a:gs>
            <a:gs pos="63000">
              <a:srgbClr val="FF66CC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92896"/>
            <a:ext cx="4248472" cy="37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66CC"/>
            </a:gs>
            <a:gs pos="64000">
              <a:srgbClr val="66FFFF"/>
            </a:gs>
            <a:gs pos="33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7301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圖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44823"/>
            <a:ext cx="1472187" cy="1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60">
              <a:srgbClr val="B0C6E1"/>
            </a:gs>
            <a:gs pos="18000">
              <a:srgbClr val="FF0000"/>
            </a:gs>
            <a:gs pos="44000">
              <a:srgbClr val="FF66CC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8475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60">
              <a:srgbClr val="B0C6E1"/>
            </a:gs>
            <a:gs pos="48000">
              <a:srgbClr val="FF66CC"/>
            </a:gs>
            <a:gs pos="23000">
              <a:srgbClr val="C0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2384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111</Words>
  <Application>Microsoft Office PowerPoint</Application>
  <PresentationFormat>如螢幕大小 (4:3)</PresentationFormat>
  <Paragraphs>20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54</cp:revision>
  <dcterms:created xsi:type="dcterms:W3CDTF">2014-02-08T16:25:00Z</dcterms:created>
  <dcterms:modified xsi:type="dcterms:W3CDTF">2022-11-28T06:57:35Z</dcterms:modified>
</cp:coreProperties>
</file>