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4EC68F-F6CE-4FA4-857E-0709ED59946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931A30F-1B08-4612-AB27-F50EFB5345FE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5CA7619-727C-416C-BB39-C18AE9904A83}" type="parTrans" cxnId="{04B67CCB-A346-420D-852E-E3C6902F848E}">
      <dgm:prSet/>
      <dgm:spPr/>
      <dgm:t>
        <a:bodyPr/>
        <a:lstStyle/>
        <a:p>
          <a:endParaRPr lang="zh-TW" altLang="en-US"/>
        </a:p>
      </dgm:t>
    </dgm:pt>
    <dgm:pt modelId="{FC85D2D4-D22D-4A69-B4DC-5B74EB83CEC9}" type="sibTrans" cxnId="{04B67CCB-A346-420D-852E-E3C6902F848E}">
      <dgm:prSet/>
      <dgm:spPr/>
      <dgm:t>
        <a:bodyPr/>
        <a:lstStyle/>
        <a:p>
          <a:endParaRPr lang="zh-TW" altLang="en-US"/>
        </a:p>
      </dgm:t>
    </dgm:pt>
    <dgm:pt modelId="{F6288B49-F6FB-448C-B352-2E86FD75AB3F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2D43A58-5C06-483C-9246-0B618A86D9C1}" type="parTrans" cxnId="{3F6B602E-D866-420A-A627-DDF937C3085B}">
      <dgm:prSet/>
      <dgm:spPr/>
      <dgm:t>
        <a:bodyPr/>
        <a:lstStyle/>
        <a:p>
          <a:endParaRPr lang="zh-TW" altLang="en-US"/>
        </a:p>
      </dgm:t>
    </dgm:pt>
    <dgm:pt modelId="{C7A3B569-D869-46A1-B2D8-05D3BF8EEC5A}" type="sibTrans" cxnId="{3F6B602E-D866-420A-A627-DDF937C3085B}">
      <dgm:prSet/>
      <dgm:spPr/>
      <dgm:t>
        <a:bodyPr/>
        <a:lstStyle/>
        <a:p>
          <a:endParaRPr lang="zh-TW" altLang="en-US"/>
        </a:p>
      </dgm:t>
    </dgm:pt>
    <dgm:pt modelId="{4ADE0A59-E629-426F-8178-18BFE97D6560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F1AD7B8-581F-47FE-8880-5FD8356C566C}" type="parTrans" cxnId="{8D9C877C-3A73-4D4A-B831-5D72A2BD5783}">
      <dgm:prSet/>
      <dgm:spPr/>
      <dgm:t>
        <a:bodyPr/>
        <a:lstStyle/>
        <a:p>
          <a:endParaRPr lang="zh-TW" altLang="en-US"/>
        </a:p>
      </dgm:t>
    </dgm:pt>
    <dgm:pt modelId="{FC3FB0D3-235A-4C61-8EB2-D423786D58A4}" type="sibTrans" cxnId="{8D9C877C-3A73-4D4A-B831-5D72A2BD5783}">
      <dgm:prSet/>
      <dgm:spPr/>
      <dgm:t>
        <a:bodyPr/>
        <a:lstStyle/>
        <a:p>
          <a:endParaRPr lang="zh-TW" altLang="en-US"/>
        </a:p>
      </dgm:t>
    </dgm:pt>
    <dgm:pt modelId="{D12B4835-0BC3-4E5F-9D20-4ADF636D9D42}">
      <dgm:prSet/>
      <dgm:spPr>
        <a:solidFill>
          <a:srgbClr val="C00000"/>
        </a:soli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2698E65-365A-4064-BDA4-F7AAAD2F88B8}" type="parTrans" cxnId="{64742064-462C-43E5-ACF3-F5BDE9C3E90B}">
      <dgm:prSet/>
      <dgm:spPr/>
      <dgm:t>
        <a:bodyPr/>
        <a:lstStyle/>
        <a:p>
          <a:endParaRPr lang="zh-TW" altLang="en-US"/>
        </a:p>
      </dgm:t>
    </dgm:pt>
    <dgm:pt modelId="{CC239826-9A40-4A44-AB41-40DF36609F54}" type="sibTrans" cxnId="{64742064-462C-43E5-ACF3-F5BDE9C3E90B}">
      <dgm:prSet/>
      <dgm:spPr/>
      <dgm:t>
        <a:bodyPr/>
        <a:lstStyle/>
        <a:p>
          <a:endParaRPr lang="zh-TW" altLang="en-US"/>
        </a:p>
      </dgm:t>
    </dgm:pt>
    <dgm:pt modelId="{CFEDE6A1-A75D-40AC-9C83-EDCA380CEA3A}" type="pres">
      <dgm:prSet presAssocID="{4E4EC68F-F6CE-4FA4-857E-0709ED5994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FF64E28-878F-49E0-9BD0-2B7D4B00A26B}" type="pres">
      <dgm:prSet presAssocID="{4E4EC68F-F6CE-4FA4-857E-0709ED599460}" presName="fgShape" presStyleLbl="fgShp" presStyleIdx="0" presStyleCnt="1"/>
      <dgm:spPr/>
    </dgm:pt>
    <dgm:pt modelId="{E81A773F-63A3-44BB-80B5-F0B88BB1FE54}" type="pres">
      <dgm:prSet presAssocID="{4E4EC68F-F6CE-4FA4-857E-0709ED599460}" presName="linComp" presStyleCnt="0"/>
      <dgm:spPr/>
    </dgm:pt>
    <dgm:pt modelId="{C647AD42-DD96-44FF-962B-ED39E7ED8508}" type="pres">
      <dgm:prSet presAssocID="{5931A30F-1B08-4612-AB27-F50EFB5345FE}" presName="compNode" presStyleCnt="0"/>
      <dgm:spPr/>
    </dgm:pt>
    <dgm:pt modelId="{890C7969-3CEA-4B42-8D23-F3989B09BF6F}" type="pres">
      <dgm:prSet presAssocID="{5931A30F-1B08-4612-AB27-F50EFB5345F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BF0A6C7-502F-48A7-B089-978FE735C493}" type="pres">
      <dgm:prSet presAssocID="{5931A30F-1B08-4612-AB27-F50EFB5345F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6EE081-4457-4E23-983C-E56B2DB89A11}" type="pres">
      <dgm:prSet presAssocID="{5931A30F-1B08-4612-AB27-F50EFB5345FE}" presName="invisiNode" presStyleLbl="node1" presStyleIdx="0" presStyleCnt="4"/>
      <dgm:spPr/>
    </dgm:pt>
    <dgm:pt modelId="{BCFC7A8D-BBB4-4FF1-AA9F-C5081DFD54C8}" type="pres">
      <dgm:prSet presAssocID="{5931A30F-1B08-4612-AB27-F50EFB5345F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822865-D045-48C0-9440-887EB0C66C89}" type="pres">
      <dgm:prSet presAssocID="{FC85D2D4-D22D-4A69-B4DC-5B74EB83CEC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451E1B8-75D6-40D1-BFB0-10DDF9396653}" type="pres">
      <dgm:prSet presAssocID="{F6288B49-F6FB-448C-B352-2E86FD75AB3F}" presName="compNode" presStyleCnt="0"/>
      <dgm:spPr/>
    </dgm:pt>
    <dgm:pt modelId="{F1CB2CCC-6B23-49C4-A4FA-54BD87C8747A}" type="pres">
      <dgm:prSet presAssocID="{F6288B49-F6FB-448C-B352-2E86FD75AB3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26D2595-1193-465C-BEE1-2AD1371F233A}" type="pres">
      <dgm:prSet presAssocID="{F6288B49-F6FB-448C-B352-2E86FD75AB3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9FA7EB-2E9E-48A0-86F6-23F48F860F8D}" type="pres">
      <dgm:prSet presAssocID="{F6288B49-F6FB-448C-B352-2E86FD75AB3F}" presName="invisiNode" presStyleLbl="node1" presStyleIdx="1" presStyleCnt="4"/>
      <dgm:spPr/>
    </dgm:pt>
    <dgm:pt modelId="{B7FEB523-C815-4C0C-A1BD-B983D76C0AFB}" type="pres">
      <dgm:prSet presAssocID="{F6288B49-F6FB-448C-B352-2E86FD75AB3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A455B31-2AB7-476B-8A7C-95AEF3F2061F}" type="pres">
      <dgm:prSet presAssocID="{C7A3B569-D869-46A1-B2D8-05D3BF8EEC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BBD6537-1B34-4D08-9827-1BCCEEF0B1EC}" type="pres">
      <dgm:prSet presAssocID="{4ADE0A59-E629-426F-8178-18BFE97D6560}" presName="compNode" presStyleCnt="0"/>
      <dgm:spPr/>
    </dgm:pt>
    <dgm:pt modelId="{62C2FC37-A069-4C32-AA55-B2760670267A}" type="pres">
      <dgm:prSet presAssocID="{4ADE0A59-E629-426F-8178-18BFE97D656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4836E50-73B2-4A7A-BE13-69F7944C6CD5}" type="pres">
      <dgm:prSet presAssocID="{4ADE0A59-E629-426F-8178-18BFE97D656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47347D-E237-47B0-8F21-69C82FC8D4F7}" type="pres">
      <dgm:prSet presAssocID="{4ADE0A59-E629-426F-8178-18BFE97D6560}" presName="invisiNode" presStyleLbl="node1" presStyleIdx="2" presStyleCnt="4"/>
      <dgm:spPr/>
    </dgm:pt>
    <dgm:pt modelId="{5F937B8B-BA61-45F6-BB81-37957FA95AAF}" type="pres">
      <dgm:prSet presAssocID="{4ADE0A59-E629-426F-8178-18BFE97D656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A1FCE8-55D7-4827-B695-0FEC5EB3DA17}" type="pres">
      <dgm:prSet presAssocID="{FC3FB0D3-235A-4C61-8EB2-D423786D58A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98B53C-46AC-46A8-9379-0DB8528CD638}" type="pres">
      <dgm:prSet presAssocID="{D12B4835-0BC3-4E5F-9D20-4ADF636D9D42}" presName="compNode" presStyleCnt="0"/>
      <dgm:spPr/>
    </dgm:pt>
    <dgm:pt modelId="{32FBD427-B283-45AD-87DE-EC57CB5508BE}" type="pres">
      <dgm:prSet presAssocID="{D12B4835-0BC3-4E5F-9D20-4ADF636D9D4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220BB36-E215-4AEA-AEAC-FE81F322DC3F}" type="pres">
      <dgm:prSet presAssocID="{D12B4835-0BC3-4E5F-9D20-4ADF636D9D4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1F59C9-282A-4CBB-B51A-1626E7749114}" type="pres">
      <dgm:prSet presAssocID="{D12B4835-0BC3-4E5F-9D20-4ADF636D9D42}" presName="invisiNode" presStyleLbl="node1" presStyleIdx="3" presStyleCnt="4"/>
      <dgm:spPr/>
    </dgm:pt>
    <dgm:pt modelId="{EA7684D3-6B4E-4B10-8861-B13946438233}" type="pres">
      <dgm:prSet presAssocID="{D12B4835-0BC3-4E5F-9D20-4ADF636D9D4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A7D2D26-498D-45E4-A19A-D568CC96FA43}" type="presOf" srcId="{4E4EC68F-F6CE-4FA4-857E-0709ED599460}" destId="{CFEDE6A1-A75D-40AC-9C83-EDCA380CEA3A}" srcOrd="0" destOrd="0" presId="urn:microsoft.com/office/officeart/2005/8/layout/hList7"/>
    <dgm:cxn modelId="{D9B13733-130C-4F09-AD48-4252087C35CD}" type="presOf" srcId="{5931A30F-1B08-4612-AB27-F50EFB5345FE}" destId="{890C7969-3CEA-4B42-8D23-F3989B09BF6F}" srcOrd="0" destOrd="0" presId="urn:microsoft.com/office/officeart/2005/8/layout/hList7"/>
    <dgm:cxn modelId="{B07739EC-CF18-4D34-9B54-10E8939F1E3E}" type="presOf" srcId="{F6288B49-F6FB-448C-B352-2E86FD75AB3F}" destId="{F1CB2CCC-6B23-49C4-A4FA-54BD87C8747A}" srcOrd="0" destOrd="0" presId="urn:microsoft.com/office/officeart/2005/8/layout/hList7"/>
    <dgm:cxn modelId="{DF84C6EE-A4C1-49D3-8332-3A6F7218378A}" type="presOf" srcId="{D12B4835-0BC3-4E5F-9D20-4ADF636D9D42}" destId="{32FBD427-B283-45AD-87DE-EC57CB5508BE}" srcOrd="0" destOrd="0" presId="urn:microsoft.com/office/officeart/2005/8/layout/hList7"/>
    <dgm:cxn modelId="{64742064-462C-43E5-ACF3-F5BDE9C3E90B}" srcId="{4E4EC68F-F6CE-4FA4-857E-0709ED599460}" destId="{D12B4835-0BC3-4E5F-9D20-4ADF636D9D42}" srcOrd="3" destOrd="0" parTransId="{D2698E65-365A-4064-BDA4-F7AAAD2F88B8}" sibTransId="{CC239826-9A40-4A44-AB41-40DF36609F54}"/>
    <dgm:cxn modelId="{1A5AAF7F-FEBC-4AF0-BBFB-BDBAA1236675}" type="presOf" srcId="{5931A30F-1B08-4612-AB27-F50EFB5345FE}" destId="{5BF0A6C7-502F-48A7-B089-978FE735C493}" srcOrd="1" destOrd="0" presId="urn:microsoft.com/office/officeart/2005/8/layout/hList7"/>
    <dgm:cxn modelId="{04B67CCB-A346-420D-852E-E3C6902F848E}" srcId="{4E4EC68F-F6CE-4FA4-857E-0709ED599460}" destId="{5931A30F-1B08-4612-AB27-F50EFB5345FE}" srcOrd="0" destOrd="0" parTransId="{95CA7619-727C-416C-BB39-C18AE9904A83}" sibTransId="{FC85D2D4-D22D-4A69-B4DC-5B74EB83CEC9}"/>
    <dgm:cxn modelId="{C7BC38F9-2518-4103-9AC1-76ABED74CBB8}" type="presOf" srcId="{FC85D2D4-D22D-4A69-B4DC-5B74EB83CEC9}" destId="{07822865-D045-48C0-9440-887EB0C66C89}" srcOrd="0" destOrd="0" presId="urn:microsoft.com/office/officeart/2005/8/layout/hList7"/>
    <dgm:cxn modelId="{3F6B602E-D866-420A-A627-DDF937C3085B}" srcId="{4E4EC68F-F6CE-4FA4-857E-0709ED599460}" destId="{F6288B49-F6FB-448C-B352-2E86FD75AB3F}" srcOrd="1" destOrd="0" parTransId="{F2D43A58-5C06-483C-9246-0B618A86D9C1}" sibTransId="{C7A3B569-D869-46A1-B2D8-05D3BF8EEC5A}"/>
    <dgm:cxn modelId="{E9B7812B-4AD8-4EDC-9573-F876BBED6C2F}" type="presOf" srcId="{FC3FB0D3-235A-4C61-8EB2-D423786D58A4}" destId="{FFA1FCE8-55D7-4827-B695-0FEC5EB3DA17}" srcOrd="0" destOrd="0" presId="urn:microsoft.com/office/officeart/2005/8/layout/hList7"/>
    <dgm:cxn modelId="{7E0FC415-8EF1-4715-81B3-97CBE331555E}" type="presOf" srcId="{C7A3B569-D869-46A1-B2D8-05D3BF8EEC5A}" destId="{3A455B31-2AB7-476B-8A7C-95AEF3F2061F}" srcOrd="0" destOrd="0" presId="urn:microsoft.com/office/officeart/2005/8/layout/hList7"/>
    <dgm:cxn modelId="{E0BC764A-201A-4BFF-BAB6-7BEEABE079DD}" type="presOf" srcId="{4ADE0A59-E629-426F-8178-18BFE97D6560}" destId="{62C2FC37-A069-4C32-AA55-B2760670267A}" srcOrd="0" destOrd="0" presId="urn:microsoft.com/office/officeart/2005/8/layout/hList7"/>
    <dgm:cxn modelId="{B5B105E1-B32C-4FCC-8EFC-57EA91E876A0}" type="presOf" srcId="{4ADE0A59-E629-426F-8178-18BFE97D6560}" destId="{84836E50-73B2-4A7A-BE13-69F7944C6CD5}" srcOrd="1" destOrd="0" presId="urn:microsoft.com/office/officeart/2005/8/layout/hList7"/>
    <dgm:cxn modelId="{8D9C877C-3A73-4D4A-B831-5D72A2BD5783}" srcId="{4E4EC68F-F6CE-4FA4-857E-0709ED599460}" destId="{4ADE0A59-E629-426F-8178-18BFE97D6560}" srcOrd="2" destOrd="0" parTransId="{7F1AD7B8-581F-47FE-8880-5FD8356C566C}" sibTransId="{FC3FB0D3-235A-4C61-8EB2-D423786D58A4}"/>
    <dgm:cxn modelId="{2312BB99-BBE0-4CF5-AD02-04C587855759}" type="presOf" srcId="{F6288B49-F6FB-448C-B352-2E86FD75AB3F}" destId="{726D2595-1193-465C-BEE1-2AD1371F233A}" srcOrd="1" destOrd="0" presId="urn:microsoft.com/office/officeart/2005/8/layout/hList7"/>
    <dgm:cxn modelId="{FF4B40A2-F625-407B-B4FA-E4504D12D0DD}" type="presOf" srcId="{D12B4835-0BC3-4E5F-9D20-4ADF636D9D42}" destId="{9220BB36-E215-4AEA-AEAC-FE81F322DC3F}" srcOrd="1" destOrd="0" presId="urn:microsoft.com/office/officeart/2005/8/layout/hList7"/>
    <dgm:cxn modelId="{390DAC57-2522-43F8-9D33-1B88B7D55995}" type="presParOf" srcId="{CFEDE6A1-A75D-40AC-9C83-EDCA380CEA3A}" destId="{FFF64E28-878F-49E0-9BD0-2B7D4B00A26B}" srcOrd="0" destOrd="0" presId="urn:microsoft.com/office/officeart/2005/8/layout/hList7"/>
    <dgm:cxn modelId="{6BC55E59-B3A2-42DF-AB76-70DE2A4929D3}" type="presParOf" srcId="{CFEDE6A1-A75D-40AC-9C83-EDCA380CEA3A}" destId="{E81A773F-63A3-44BB-80B5-F0B88BB1FE54}" srcOrd="1" destOrd="0" presId="urn:microsoft.com/office/officeart/2005/8/layout/hList7"/>
    <dgm:cxn modelId="{6B0ADCEE-5782-453C-8FEF-6661D394360C}" type="presParOf" srcId="{E81A773F-63A3-44BB-80B5-F0B88BB1FE54}" destId="{C647AD42-DD96-44FF-962B-ED39E7ED8508}" srcOrd="0" destOrd="0" presId="urn:microsoft.com/office/officeart/2005/8/layout/hList7"/>
    <dgm:cxn modelId="{D0EB5399-B1A8-4261-A7D9-F20862D5757D}" type="presParOf" srcId="{C647AD42-DD96-44FF-962B-ED39E7ED8508}" destId="{890C7969-3CEA-4B42-8D23-F3989B09BF6F}" srcOrd="0" destOrd="0" presId="urn:microsoft.com/office/officeart/2005/8/layout/hList7"/>
    <dgm:cxn modelId="{F818DA90-D416-414D-901F-3C080B6C05F5}" type="presParOf" srcId="{C647AD42-DD96-44FF-962B-ED39E7ED8508}" destId="{5BF0A6C7-502F-48A7-B089-978FE735C493}" srcOrd="1" destOrd="0" presId="urn:microsoft.com/office/officeart/2005/8/layout/hList7"/>
    <dgm:cxn modelId="{EF174490-474E-4970-9280-6E4446BE33F9}" type="presParOf" srcId="{C647AD42-DD96-44FF-962B-ED39E7ED8508}" destId="{706EE081-4457-4E23-983C-E56B2DB89A11}" srcOrd="2" destOrd="0" presId="urn:microsoft.com/office/officeart/2005/8/layout/hList7"/>
    <dgm:cxn modelId="{983ABFCB-6BB2-41FF-A366-FBFC8ED96B3B}" type="presParOf" srcId="{C647AD42-DD96-44FF-962B-ED39E7ED8508}" destId="{BCFC7A8D-BBB4-4FF1-AA9F-C5081DFD54C8}" srcOrd="3" destOrd="0" presId="urn:microsoft.com/office/officeart/2005/8/layout/hList7"/>
    <dgm:cxn modelId="{2912BE54-EC02-4090-B171-FFC39F58FEE0}" type="presParOf" srcId="{E81A773F-63A3-44BB-80B5-F0B88BB1FE54}" destId="{07822865-D045-48C0-9440-887EB0C66C89}" srcOrd="1" destOrd="0" presId="urn:microsoft.com/office/officeart/2005/8/layout/hList7"/>
    <dgm:cxn modelId="{A52A4D91-5BF4-4923-8EE9-1C98AD592DCE}" type="presParOf" srcId="{E81A773F-63A3-44BB-80B5-F0B88BB1FE54}" destId="{E451E1B8-75D6-40D1-BFB0-10DDF9396653}" srcOrd="2" destOrd="0" presId="urn:microsoft.com/office/officeart/2005/8/layout/hList7"/>
    <dgm:cxn modelId="{BAE234DA-4919-43A4-B812-B5603253DF97}" type="presParOf" srcId="{E451E1B8-75D6-40D1-BFB0-10DDF9396653}" destId="{F1CB2CCC-6B23-49C4-A4FA-54BD87C8747A}" srcOrd="0" destOrd="0" presId="urn:microsoft.com/office/officeart/2005/8/layout/hList7"/>
    <dgm:cxn modelId="{73D5CB31-2241-498D-AC86-4C3789AF8E3A}" type="presParOf" srcId="{E451E1B8-75D6-40D1-BFB0-10DDF9396653}" destId="{726D2595-1193-465C-BEE1-2AD1371F233A}" srcOrd="1" destOrd="0" presId="urn:microsoft.com/office/officeart/2005/8/layout/hList7"/>
    <dgm:cxn modelId="{9E5070D9-4C67-4832-ACCD-9837CD83D35D}" type="presParOf" srcId="{E451E1B8-75D6-40D1-BFB0-10DDF9396653}" destId="{FD9FA7EB-2E9E-48A0-86F6-23F48F860F8D}" srcOrd="2" destOrd="0" presId="urn:microsoft.com/office/officeart/2005/8/layout/hList7"/>
    <dgm:cxn modelId="{CEF9E40A-DC68-4033-BCA1-034BF552153B}" type="presParOf" srcId="{E451E1B8-75D6-40D1-BFB0-10DDF9396653}" destId="{B7FEB523-C815-4C0C-A1BD-B983D76C0AFB}" srcOrd="3" destOrd="0" presId="urn:microsoft.com/office/officeart/2005/8/layout/hList7"/>
    <dgm:cxn modelId="{0776984B-73B9-409E-9B6C-DB5CEBEFC7E2}" type="presParOf" srcId="{E81A773F-63A3-44BB-80B5-F0B88BB1FE54}" destId="{3A455B31-2AB7-476B-8A7C-95AEF3F2061F}" srcOrd="3" destOrd="0" presId="urn:microsoft.com/office/officeart/2005/8/layout/hList7"/>
    <dgm:cxn modelId="{A8554769-8639-408D-BBEF-4A3FDB86D6B1}" type="presParOf" srcId="{E81A773F-63A3-44BB-80B5-F0B88BB1FE54}" destId="{1BBD6537-1B34-4D08-9827-1BCCEEF0B1EC}" srcOrd="4" destOrd="0" presId="urn:microsoft.com/office/officeart/2005/8/layout/hList7"/>
    <dgm:cxn modelId="{06AF1C21-14E4-46FF-ABF6-9DA9B585C82C}" type="presParOf" srcId="{1BBD6537-1B34-4D08-9827-1BCCEEF0B1EC}" destId="{62C2FC37-A069-4C32-AA55-B2760670267A}" srcOrd="0" destOrd="0" presId="urn:microsoft.com/office/officeart/2005/8/layout/hList7"/>
    <dgm:cxn modelId="{AABE1862-7FE1-4CD9-93A6-AE55A33ADA64}" type="presParOf" srcId="{1BBD6537-1B34-4D08-9827-1BCCEEF0B1EC}" destId="{84836E50-73B2-4A7A-BE13-69F7944C6CD5}" srcOrd="1" destOrd="0" presId="urn:microsoft.com/office/officeart/2005/8/layout/hList7"/>
    <dgm:cxn modelId="{DB0BC0B2-1656-4ABC-BE95-56DDC5B720A1}" type="presParOf" srcId="{1BBD6537-1B34-4D08-9827-1BCCEEF0B1EC}" destId="{CF47347D-E237-47B0-8F21-69C82FC8D4F7}" srcOrd="2" destOrd="0" presId="urn:microsoft.com/office/officeart/2005/8/layout/hList7"/>
    <dgm:cxn modelId="{FD18D621-4992-4CF6-B029-507ADC60EB03}" type="presParOf" srcId="{1BBD6537-1B34-4D08-9827-1BCCEEF0B1EC}" destId="{5F937B8B-BA61-45F6-BB81-37957FA95AAF}" srcOrd="3" destOrd="0" presId="urn:microsoft.com/office/officeart/2005/8/layout/hList7"/>
    <dgm:cxn modelId="{33A8B93A-4109-4D0E-9846-F0EE35F30A87}" type="presParOf" srcId="{E81A773F-63A3-44BB-80B5-F0B88BB1FE54}" destId="{FFA1FCE8-55D7-4827-B695-0FEC5EB3DA17}" srcOrd="5" destOrd="0" presId="urn:microsoft.com/office/officeart/2005/8/layout/hList7"/>
    <dgm:cxn modelId="{C5F6C1D4-7BB1-432C-A3EE-AE0D06F9CA7B}" type="presParOf" srcId="{E81A773F-63A3-44BB-80B5-F0B88BB1FE54}" destId="{1598B53C-46AC-46A8-9379-0DB8528CD638}" srcOrd="6" destOrd="0" presId="urn:microsoft.com/office/officeart/2005/8/layout/hList7"/>
    <dgm:cxn modelId="{595B1ED0-0C64-4783-A001-A7C4A6CD97C7}" type="presParOf" srcId="{1598B53C-46AC-46A8-9379-0DB8528CD638}" destId="{32FBD427-B283-45AD-87DE-EC57CB5508BE}" srcOrd="0" destOrd="0" presId="urn:microsoft.com/office/officeart/2005/8/layout/hList7"/>
    <dgm:cxn modelId="{FEEED070-ADFE-498B-83C0-865AA3CCB80A}" type="presParOf" srcId="{1598B53C-46AC-46A8-9379-0DB8528CD638}" destId="{9220BB36-E215-4AEA-AEAC-FE81F322DC3F}" srcOrd="1" destOrd="0" presId="urn:microsoft.com/office/officeart/2005/8/layout/hList7"/>
    <dgm:cxn modelId="{9B9FFB21-F744-43D8-AE8C-2C22F8265CA4}" type="presParOf" srcId="{1598B53C-46AC-46A8-9379-0DB8528CD638}" destId="{291F59C9-282A-4CBB-B51A-1626E7749114}" srcOrd="2" destOrd="0" presId="urn:microsoft.com/office/officeart/2005/8/layout/hList7"/>
    <dgm:cxn modelId="{FD25BA30-B4DC-403F-9175-CB977D8B3E56}" type="presParOf" srcId="{1598B53C-46AC-46A8-9379-0DB8528CD638}" destId="{EA7684D3-6B4E-4B10-8861-B139464382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14A221-7E0C-4E7C-AC40-F931643D4437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1A1DC27-D54F-4E2D-A35D-2A626251F0D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77FEEA9-4C26-4CBB-9CB7-CA38C41B7720}" type="parTrans" cxnId="{6D301CFA-C084-4618-8B0B-568E4F310B4A}">
      <dgm:prSet/>
      <dgm:spPr/>
      <dgm:t>
        <a:bodyPr/>
        <a:lstStyle/>
        <a:p>
          <a:endParaRPr lang="zh-TW" altLang="en-US"/>
        </a:p>
      </dgm:t>
    </dgm:pt>
    <dgm:pt modelId="{97A39A9A-526A-4973-BED9-B2DA8F4462A1}" type="sibTrans" cxnId="{6D301CFA-C084-4618-8B0B-568E4F310B4A}">
      <dgm:prSet/>
      <dgm:spPr/>
      <dgm:t>
        <a:bodyPr/>
        <a:lstStyle/>
        <a:p>
          <a:endParaRPr lang="zh-TW" altLang="en-US"/>
        </a:p>
      </dgm:t>
    </dgm:pt>
    <dgm:pt modelId="{95B9037A-04E3-4106-8D55-3F197067C10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687EEB8-8BA9-40E6-A1DE-E81355DC9813}" type="parTrans" cxnId="{4BB7DD7A-4ED1-465E-9C1D-4EA24CB0E05B}">
      <dgm:prSet/>
      <dgm:spPr/>
      <dgm:t>
        <a:bodyPr/>
        <a:lstStyle/>
        <a:p>
          <a:endParaRPr lang="zh-TW" altLang="en-US"/>
        </a:p>
      </dgm:t>
    </dgm:pt>
    <dgm:pt modelId="{962451AC-E15A-4608-8ACC-9D63D2555DDC}" type="sibTrans" cxnId="{4BB7DD7A-4ED1-465E-9C1D-4EA24CB0E05B}">
      <dgm:prSet/>
      <dgm:spPr/>
      <dgm:t>
        <a:bodyPr/>
        <a:lstStyle/>
        <a:p>
          <a:endParaRPr lang="zh-TW" altLang="en-US"/>
        </a:p>
      </dgm:t>
    </dgm:pt>
    <dgm:pt modelId="{7F8FA680-9EB1-4054-88EE-B955538BB871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56D3F8E-B9A8-49D5-B8E8-3E0F74E4DB35}" type="parTrans" cxnId="{D8C62ADD-4147-45A5-9F22-C025B8B54127}">
      <dgm:prSet/>
      <dgm:spPr/>
      <dgm:t>
        <a:bodyPr/>
        <a:lstStyle/>
        <a:p>
          <a:endParaRPr lang="zh-TW" altLang="en-US"/>
        </a:p>
      </dgm:t>
    </dgm:pt>
    <dgm:pt modelId="{F476C04B-9426-499E-8B34-83895A2C79E5}" type="sibTrans" cxnId="{D8C62ADD-4147-45A5-9F22-C025B8B54127}">
      <dgm:prSet/>
      <dgm:spPr/>
      <dgm:t>
        <a:bodyPr/>
        <a:lstStyle/>
        <a:p>
          <a:endParaRPr lang="zh-TW" altLang="en-US"/>
        </a:p>
      </dgm:t>
    </dgm:pt>
    <dgm:pt modelId="{A0168F4C-21B9-4AD2-8D49-334EA681D252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8228638-5413-4466-B743-FEA3424E4E4D}" type="parTrans" cxnId="{BEA67723-0501-4653-8BED-3E6E33079723}">
      <dgm:prSet/>
      <dgm:spPr/>
      <dgm:t>
        <a:bodyPr/>
        <a:lstStyle/>
        <a:p>
          <a:endParaRPr lang="zh-TW" altLang="en-US"/>
        </a:p>
      </dgm:t>
    </dgm:pt>
    <dgm:pt modelId="{4F297461-615C-4F0F-9E4F-81E89BBEB60E}" type="sibTrans" cxnId="{BEA67723-0501-4653-8BED-3E6E33079723}">
      <dgm:prSet/>
      <dgm:spPr/>
      <dgm:t>
        <a:bodyPr/>
        <a:lstStyle/>
        <a:p>
          <a:endParaRPr lang="zh-TW" altLang="en-US"/>
        </a:p>
      </dgm:t>
    </dgm:pt>
    <dgm:pt modelId="{74CBBCF4-5A8D-4938-90C2-72C496CFC429}" type="pres">
      <dgm:prSet presAssocID="{5E14A221-7E0C-4E7C-AC40-F931643D4437}" presName="rootNode" presStyleCnt="0">
        <dgm:presLayoutVars>
          <dgm:chMax/>
          <dgm:chPref/>
          <dgm:dir/>
          <dgm:animLvl val="lvl"/>
        </dgm:presLayoutVars>
      </dgm:prSet>
      <dgm:spPr/>
    </dgm:pt>
    <dgm:pt modelId="{3F0D86D3-E7EF-40AB-8F0B-3B046E369D5A}" type="pres">
      <dgm:prSet presAssocID="{B1A1DC27-D54F-4E2D-A35D-2A626251F0D0}" presName="composite" presStyleCnt="0"/>
      <dgm:spPr/>
    </dgm:pt>
    <dgm:pt modelId="{E1F06D7E-A076-45A0-8345-8289C0209251}" type="pres">
      <dgm:prSet presAssocID="{B1A1DC27-D54F-4E2D-A35D-2A626251F0D0}" presName="ParentText" presStyleLbl="node1" presStyleIdx="0" presStyleCnt="2" custLinFactNeighborX="17738" custLinFactNeighborY="-50778">
        <dgm:presLayoutVars>
          <dgm:chMax val="1"/>
          <dgm:chPref val="1"/>
          <dgm:bulletEnabled val="1"/>
        </dgm:presLayoutVars>
      </dgm:prSet>
      <dgm:spPr/>
    </dgm:pt>
    <dgm:pt modelId="{729CA0FC-160A-4023-836B-2A1F65C9308D}" type="pres">
      <dgm:prSet presAssocID="{B1A1DC27-D54F-4E2D-A35D-2A626251F0D0}" presName="Image" presStyleLbl="bgImgPlace1" presStyleIdx="0" presStyleCnt="2" custLinFactNeighborX="17738" custLinFactNeighborY="-1002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A725EE-BA4D-4A7C-AFBE-B35E555D5534}" type="pres">
      <dgm:prSet presAssocID="{B1A1DC27-D54F-4E2D-A35D-2A626251F0D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0071690-6182-4900-B80E-BE9116A5B49C}" type="pres">
      <dgm:prSet presAssocID="{97A39A9A-526A-4973-BED9-B2DA8F4462A1}" presName="sibTrans" presStyleCnt="0"/>
      <dgm:spPr/>
    </dgm:pt>
    <dgm:pt modelId="{016EEE20-E87E-4FBF-82F1-1293930BB9B1}" type="pres">
      <dgm:prSet presAssocID="{7F8FA680-9EB1-4054-88EE-B955538BB871}" presName="composite" presStyleCnt="0"/>
      <dgm:spPr/>
    </dgm:pt>
    <dgm:pt modelId="{9D2BA3DC-FAAF-420D-8E1B-8A2D71AE60AD}" type="pres">
      <dgm:prSet presAssocID="{7F8FA680-9EB1-4054-88EE-B955538BB871}" presName="ParentText" presStyleLbl="node1" presStyleIdx="1" presStyleCnt="2" custLinFactNeighborX="810" custLinFactNeighborY="-33560">
        <dgm:presLayoutVars>
          <dgm:chMax val="1"/>
          <dgm:chPref val="1"/>
          <dgm:bulletEnabled val="1"/>
        </dgm:presLayoutVars>
      </dgm:prSet>
      <dgm:spPr/>
    </dgm:pt>
    <dgm:pt modelId="{D4A1D28E-E534-4BFA-8349-742DFD6890A2}" type="pres">
      <dgm:prSet presAssocID="{7F8FA680-9EB1-4054-88EE-B955538BB871}" presName="Image" presStyleLbl="bgImgPlace1" presStyleIdx="1" presStyleCnt="2" custLinFactNeighborX="810" custLinFactNeighborY="-705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70178C-E39B-46F6-854E-A762B4960C13}" type="pres">
      <dgm:prSet presAssocID="{7F8FA680-9EB1-4054-88EE-B955538BB87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EA67723-0501-4653-8BED-3E6E33079723}" srcId="{7F8FA680-9EB1-4054-88EE-B955538BB871}" destId="{A0168F4C-21B9-4AD2-8D49-334EA681D252}" srcOrd="0" destOrd="0" parTransId="{A8228638-5413-4466-B743-FEA3424E4E4D}" sibTransId="{4F297461-615C-4F0F-9E4F-81E89BBEB60E}"/>
    <dgm:cxn modelId="{56DA019A-BBE3-46D9-AC8B-CEE32FEB4F57}" type="presOf" srcId="{7F8FA680-9EB1-4054-88EE-B955538BB871}" destId="{9D2BA3DC-FAAF-420D-8E1B-8A2D71AE60AD}" srcOrd="0" destOrd="0" presId="urn:microsoft.com/office/officeart/2008/layout/TitledPictureBlocks"/>
    <dgm:cxn modelId="{D8C62ADD-4147-45A5-9F22-C025B8B54127}" srcId="{5E14A221-7E0C-4E7C-AC40-F931643D4437}" destId="{7F8FA680-9EB1-4054-88EE-B955538BB871}" srcOrd="1" destOrd="0" parTransId="{A56D3F8E-B9A8-49D5-B8E8-3E0F74E4DB35}" sibTransId="{F476C04B-9426-499E-8B34-83895A2C79E5}"/>
    <dgm:cxn modelId="{AD893272-1900-4285-A455-DC8B910222B4}" type="presOf" srcId="{5E14A221-7E0C-4E7C-AC40-F931643D4437}" destId="{74CBBCF4-5A8D-4938-90C2-72C496CFC429}" srcOrd="0" destOrd="0" presId="urn:microsoft.com/office/officeart/2008/layout/TitledPictureBlocks"/>
    <dgm:cxn modelId="{6D301CFA-C084-4618-8B0B-568E4F310B4A}" srcId="{5E14A221-7E0C-4E7C-AC40-F931643D4437}" destId="{B1A1DC27-D54F-4E2D-A35D-2A626251F0D0}" srcOrd="0" destOrd="0" parTransId="{B77FEEA9-4C26-4CBB-9CB7-CA38C41B7720}" sibTransId="{97A39A9A-526A-4973-BED9-B2DA8F4462A1}"/>
    <dgm:cxn modelId="{7CD1ED00-FF4F-41D4-8C83-1DC047750545}" type="presOf" srcId="{95B9037A-04E3-4106-8D55-3F197067C107}" destId="{08A725EE-BA4D-4A7C-AFBE-B35E555D5534}" srcOrd="0" destOrd="0" presId="urn:microsoft.com/office/officeart/2008/layout/TitledPictureBlocks"/>
    <dgm:cxn modelId="{2D324840-F4D3-4FC6-A778-25D9BD2D0190}" type="presOf" srcId="{A0168F4C-21B9-4AD2-8D49-334EA681D252}" destId="{ED70178C-E39B-46F6-854E-A762B4960C13}" srcOrd="0" destOrd="0" presId="urn:microsoft.com/office/officeart/2008/layout/TitledPictureBlocks"/>
    <dgm:cxn modelId="{B6F67959-B24D-43F8-9684-BF011195BA7D}" type="presOf" srcId="{B1A1DC27-D54F-4E2D-A35D-2A626251F0D0}" destId="{E1F06D7E-A076-45A0-8345-8289C0209251}" srcOrd="0" destOrd="0" presId="urn:microsoft.com/office/officeart/2008/layout/TitledPictureBlocks"/>
    <dgm:cxn modelId="{4BB7DD7A-4ED1-465E-9C1D-4EA24CB0E05B}" srcId="{B1A1DC27-D54F-4E2D-A35D-2A626251F0D0}" destId="{95B9037A-04E3-4106-8D55-3F197067C107}" srcOrd="0" destOrd="0" parTransId="{8687EEB8-8BA9-40E6-A1DE-E81355DC9813}" sibTransId="{962451AC-E15A-4608-8ACC-9D63D2555DDC}"/>
    <dgm:cxn modelId="{154EE42E-2B51-404F-AA3A-933845AE003F}" type="presParOf" srcId="{74CBBCF4-5A8D-4938-90C2-72C496CFC429}" destId="{3F0D86D3-E7EF-40AB-8F0B-3B046E369D5A}" srcOrd="0" destOrd="0" presId="urn:microsoft.com/office/officeart/2008/layout/TitledPictureBlocks"/>
    <dgm:cxn modelId="{0B328A53-3F3D-49CF-B815-3BDF9791778B}" type="presParOf" srcId="{3F0D86D3-E7EF-40AB-8F0B-3B046E369D5A}" destId="{E1F06D7E-A076-45A0-8345-8289C0209251}" srcOrd="0" destOrd="0" presId="urn:microsoft.com/office/officeart/2008/layout/TitledPictureBlocks"/>
    <dgm:cxn modelId="{A1A22A2A-809B-4D0E-935E-C60B56629BB9}" type="presParOf" srcId="{3F0D86D3-E7EF-40AB-8F0B-3B046E369D5A}" destId="{729CA0FC-160A-4023-836B-2A1F65C9308D}" srcOrd="1" destOrd="0" presId="urn:microsoft.com/office/officeart/2008/layout/TitledPictureBlocks"/>
    <dgm:cxn modelId="{94FE7F97-4BE3-43C2-A8A3-162BDE8C8557}" type="presParOf" srcId="{3F0D86D3-E7EF-40AB-8F0B-3B046E369D5A}" destId="{08A725EE-BA4D-4A7C-AFBE-B35E555D5534}" srcOrd="2" destOrd="0" presId="urn:microsoft.com/office/officeart/2008/layout/TitledPictureBlocks"/>
    <dgm:cxn modelId="{5F41B808-C373-4D8C-8F8D-BFB703BA272E}" type="presParOf" srcId="{74CBBCF4-5A8D-4938-90C2-72C496CFC429}" destId="{70071690-6182-4900-B80E-BE9116A5B49C}" srcOrd="1" destOrd="0" presId="urn:microsoft.com/office/officeart/2008/layout/TitledPictureBlocks"/>
    <dgm:cxn modelId="{F4C0BA0E-B7B5-4CF9-9D2E-27F997AD33D5}" type="presParOf" srcId="{74CBBCF4-5A8D-4938-90C2-72C496CFC429}" destId="{016EEE20-E87E-4FBF-82F1-1293930BB9B1}" srcOrd="2" destOrd="0" presId="urn:microsoft.com/office/officeart/2008/layout/TitledPictureBlocks"/>
    <dgm:cxn modelId="{32E6E2B2-22FB-4670-ACAD-943ED87822AB}" type="presParOf" srcId="{016EEE20-E87E-4FBF-82F1-1293930BB9B1}" destId="{9D2BA3DC-FAAF-420D-8E1B-8A2D71AE60AD}" srcOrd="0" destOrd="0" presId="urn:microsoft.com/office/officeart/2008/layout/TitledPictureBlocks"/>
    <dgm:cxn modelId="{69A4FFDF-FFD4-43EC-92EF-CCC72248464F}" type="presParOf" srcId="{016EEE20-E87E-4FBF-82F1-1293930BB9B1}" destId="{D4A1D28E-E534-4BFA-8349-742DFD6890A2}" srcOrd="1" destOrd="0" presId="urn:microsoft.com/office/officeart/2008/layout/TitledPictureBlocks"/>
    <dgm:cxn modelId="{E1E8D27E-2EBD-48EF-BE16-BDE85A1A89AA}" type="presParOf" srcId="{016EEE20-E87E-4FBF-82F1-1293930BB9B1}" destId="{ED70178C-E39B-46F6-854E-A762B4960C1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266823-12CB-4CDA-B1E9-1C2B264ABCF7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4F51B34-1E84-4BE2-B8A5-04E9F555EBE1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F34A9AB0-9084-4A21-BC0B-0AD7790FF930}" type="parTrans" cxnId="{87BC86E4-8032-4DD4-95F7-4A25E137F435}">
      <dgm:prSet/>
      <dgm:spPr/>
      <dgm:t>
        <a:bodyPr/>
        <a:lstStyle/>
        <a:p>
          <a:endParaRPr lang="zh-TW" altLang="en-US"/>
        </a:p>
      </dgm:t>
    </dgm:pt>
    <dgm:pt modelId="{9532D108-CC1D-448C-B0D7-90BEE26845C7}" type="sibTrans" cxnId="{87BC86E4-8032-4DD4-95F7-4A25E137F435}">
      <dgm:prSet/>
      <dgm:spPr/>
      <dgm:t>
        <a:bodyPr/>
        <a:lstStyle/>
        <a:p>
          <a:endParaRPr lang="zh-TW" altLang="en-US"/>
        </a:p>
      </dgm:t>
    </dgm:pt>
    <dgm:pt modelId="{A09339A3-65C7-434C-ABA1-2FF50EBFF12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3553641-6D22-43CF-A2A2-143DF7D0997A}" type="parTrans" cxnId="{CF158992-E9E4-43C0-A7E3-7438D2E7BC9D}">
      <dgm:prSet/>
      <dgm:spPr/>
      <dgm:t>
        <a:bodyPr/>
        <a:lstStyle/>
        <a:p>
          <a:endParaRPr lang="zh-TW" altLang="en-US"/>
        </a:p>
      </dgm:t>
    </dgm:pt>
    <dgm:pt modelId="{14BC6560-792D-4748-A939-A7C7A0B924E9}" type="sibTrans" cxnId="{CF158992-E9E4-43C0-A7E3-7438D2E7BC9D}">
      <dgm:prSet/>
      <dgm:spPr/>
      <dgm:t>
        <a:bodyPr/>
        <a:lstStyle/>
        <a:p>
          <a:endParaRPr lang="zh-TW" altLang="en-US"/>
        </a:p>
      </dgm:t>
    </dgm:pt>
    <dgm:pt modelId="{24C1C102-9CB4-4613-A9A6-CB07C35F9C2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55A234C-B5D7-46CF-91C5-8904425C29F1}" type="parTrans" cxnId="{51E601A4-A48C-4A43-B3BD-D7ECA3FC7DA8}">
      <dgm:prSet/>
      <dgm:spPr/>
      <dgm:t>
        <a:bodyPr/>
        <a:lstStyle/>
        <a:p>
          <a:endParaRPr lang="zh-TW" altLang="en-US"/>
        </a:p>
      </dgm:t>
    </dgm:pt>
    <dgm:pt modelId="{2E7107B8-0158-4096-9AF4-A4B1BEEC873A}" type="sibTrans" cxnId="{51E601A4-A48C-4A43-B3BD-D7ECA3FC7DA8}">
      <dgm:prSet/>
      <dgm:spPr/>
      <dgm:t>
        <a:bodyPr/>
        <a:lstStyle/>
        <a:p>
          <a:endParaRPr lang="zh-TW" altLang="en-US"/>
        </a:p>
      </dgm:t>
    </dgm:pt>
    <dgm:pt modelId="{35D02A22-9F76-4F26-B78F-70885A24567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1C912603-091B-4A48-8DE9-1CA9E426F4FE}" type="parTrans" cxnId="{D2968A78-A799-421F-810E-8CEDB1109312}">
      <dgm:prSet/>
      <dgm:spPr/>
      <dgm:t>
        <a:bodyPr/>
        <a:lstStyle/>
        <a:p>
          <a:endParaRPr lang="zh-TW" altLang="en-US"/>
        </a:p>
      </dgm:t>
    </dgm:pt>
    <dgm:pt modelId="{2C4EA020-E162-4C2E-A5A1-0F133B3C4BA0}" type="sibTrans" cxnId="{D2968A78-A799-421F-810E-8CEDB1109312}">
      <dgm:prSet/>
      <dgm:spPr/>
      <dgm:t>
        <a:bodyPr/>
        <a:lstStyle/>
        <a:p>
          <a:endParaRPr lang="zh-TW" altLang="en-US"/>
        </a:p>
      </dgm:t>
    </dgm:pt>
    <dgm:pt modelId="{C0416DB7-97BB-4562-A806-8ABB1E0FD10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F6C9D1D-A7E8-497B-A039-EEA443137F7D}" type="parTrans" cxnId="{92FA9E0B-425A-41F8-ABCB-BDF59B507B82}">
      <dgm:prSet/>
      <dgm:spPr/>
      <dgm:t>
        <a:bodyPr/>
        <a:lstStyle/>
        <a:p>
          <a:endParaRPr lang="zh-TW" altLang="en-US"/>
        </a:p>
      </dgm:t>
    </dgm:pt>
    <dgm:pt modelId="{C072C436-AA87-416C-9092-0B78D6D3DBC6}" type="sibTrans" cxnId="{92FA9E0B-425A-41F8-ABCB-BDF59B507B82}">
      <dgm:prSet/>
      <dgm:spPr/>
      <dgm:t>
        <a:bodyPr/>
        <a:lstStyle/>
        <a:p>
          <a:endParaRPr lang="zh-TW" altLang="en-US"/>
        </a:p>
      </dgm:t>
    </dgm:pt>
    <dgm:pt modelId="{8981C20F-B3CE-4839-BD36-A85DA49DBBA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AD65D9B-7B53-4438-A466-059CB5455B9F}" type="parTrans" cxnId="{13B7F88B-1EA5-4F69-80F5-F5870E13524D}">
      <dgm:prSet/>
      <dgm:spPr/>
      <dgm:t>
        <a:bodyPr/>
        <a:lstStyle/>
        <a:p>
          <a:endParaRPr lang="zh-TW" altLang="en-US"/>
        </a:p>
      </dgm:t>
    </dgm:pt>
    <dgm:pt modelId="{E1B4DC92-74E5-4340-B549-3D093A6E18F3}" type="sibTrans" cxnId="{13B7F88B-1EA5-4F69-80F5-F5870E13524D}">
      <dgm:prSet/>
      <dgm:spPr/>
      <dgm:t>
        <a:bodyPr/>
        <a:lstStyle/>
        <a:p>
          <a:endParaRPr lang="zh-TW" altLang="en-US"/>
        </a:p>
      </dgm:t>
    </dgm:pt>
    <dgm:pt modelId="{4B4A6003-1150-41AA-B78E-1DA468B0996F}" type="pres">
      <dgm:prSet presAssocID="{E7266823-12CB-4CDA-B1E9-1C2B264ABCF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A1215C3-B6CF-4B6F-9557-A29F63439741}" type="pres">
      <dgm:prSet presAssocID="{E7266823-12CB-4CDA-B1E9-1C2B264ABCF7}" presName="cycle" presStyleCnt="0"/>
      <dgm:spPr/>
    </dgm:pt>
    <dgm:pt modelId="{7490ACAD-1C8E-4285-8044-7B523A36E78E}" type="pres">
      <dgm:prSet presAssocID="{E7266823-12CB-4CDA-B1E9-1C2B264ABCF7}" presName="centerShape" presStyleCnt="0"/>
      <dgm:spPr/>
    </dgm:pt>
    <dgm:pt modelId="{35DAB990-536B-4AAE-BF5E-6B8CF08480A5}" type="pres">
      <dgm:prSet presAssocID="{E7266823-12CB-4CDA-B1E9-1C2B264ABCF7}" presName="connSite" presStyleLbl="node1" presStyleIdx="0" presStyleCnt="3"/>
      <dgm:spPr/>
    </dgm:pt>
    <dgm:pt modelId="{605B97DF-0220-4B82-9BBB-7C448C626987}" type="pres">
      <dgm:prSet presAssocID="{E7266823-12CB-4CDA-B1E9-1C2B264ABCF7}" presName="visible" presStyleLbl="node1" presStyleIdx="0" presStyleCnt="3" custLinFactNeighborX="-2133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7A4BFB-C26A-4C57-A921-3EC1EA344AC2}" type="pres">
      <dgm:prSet presAssocID="{F34A9AB0-9084-4A21-BC0B-0AD7790FF930}" presName="Name25" presStyleLbl="parChTrans1D1" presStyleIdx="0" presStyleCnt="2"/>
      <dgm:spPr/>
    </dgm:pt>
    <dgm:pt modelId="{1834A6D3-ACFD-44A5-B453-B8F7B38E2A3A}" type="pres">
      <dgm:prSet presAssocID="{44F51B34-1E84-4BE2-B8A5-04E9F555EBE1}" presName="node" presStyleCnt="0"/>
      <dgm:spPr/>
    </dgm:pt>
    <dgm:pt modelId="{00B31530-9D7D-4249-B379-4A620E594AFC}" type="pres">
      <dgm:prSet presAssocID="{44F51B34-1E84-4BE2-B8A5-04E9F555EBE1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37F4136-4306-44D5-9406-131F415A3723}" type="pres">
      <dgm:prSet presAssocID="{44F51B34-1E84-4BE2-B8A5-04E9F555EBE1}" presName="childNode" presStyleLbl="revTx" presStyleIdx="0" presStyleCnt="2">
        <dgm:presLayoutVars>
          <dgm:bulletEnabled val="1"/>
        </dgm:presLayoutVars>
      </dgm:prSet>
      <dgm:spPr/>
    </dgm:pt>
    <dgm:pt modelId="{E7CE39C9-9E78-4349-8CF7-FF9FBFFEE461}" type="pres">
      <dgm:prSet presAssocID="{1C912603-091B-4A48-8DE9-1CA9E426F4FE}" presName="Name25" presStyleLbl="parChTrans1D1" presStyleIdx="1" presStyleCnt="2"/>
      <dgm:spPr/>
    </dgm:pt>
    <dgm:pt modelId="{35E348E4-28AA-4B3C-B84F-F340FC3F2830}" type="pres">
      <dgm:prSet presAssocID="{35D02A22-9F76-4F26-B78F-70885A245679}" presName="node" presStyleCnt="0"/>
      <dgm:spPr/>
    </dgm:pt>
    <dgm:pt modelId="{6FC8C5A3-5027-4E33-B676-37100A73C0EF}" type="pres">
      <dgm:prSet presAssocID="{35D02A22-9F76-4F26-B78F-70885A24567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8261078-0891-4821-A483-E34C5A31FD34}" type="pres">
      <dgm:prSet presAssocID="{35D02A22-9F76-4F26-B78F-70885A24567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DE76FDF-02A0-4B15-87AC-7310FBAF6CA5}" type="presOf" srcId="{1C912603-091B-4A48-8DE9-1CA9E426F4FE}" destId="{E7CE39C9-9E78-4349-8CF7-FF9FBFFEE461}" srcOrd="0" destOrd="0" presId="urn:microsoft.com/office/officeart/2005/8/layout/radial2"/>
    <dgm:cxn modelId="{5200D9F0-EE9B-4E51-9C02-596EB4437F46}" type="presOf" srcId="{24C1C102-9CB4-4613-A9A6-CB07C35F9C21}" destId="{D37F4136-4306-44D5-9406-131F415A3723}" srcOrd="0" destOrd="1" presId="urn:microsoft.com/office/officeart/2005/8/layout/radial2"/>
    <dgm:cxn modelId="{DC5C105D-A65E-4A06-B708-90931DE9A933}" type="presOf" srcId="{E7266823-12CB-4CDA-B1E9-1C2B264ABCF7}" destId="{4B4A6003-1150-41AA-B78E-1DA468B0996F}" srcOrd="0" destOrd="0" presId="urn:microsoft.com/office/officeart/2005/8/layout/radial2"/>
    <dgm:cxn modelId="{51E601A4-A48C-4A43-B3BD-D7ECA3FC7DA8}" srcId="{44F51B34-1E84-4BE2-B8A5-04E9F555EBE1}" destId="{24C1C102-9CB4-4613-A9A6-CB07C35F9C21}" srcOrd="1" destOrd="0" parTransId="{E55A234C-B5D7-46CF-91C5-8904425C29F1}" sibTransId="{2E7107B8-0158-4096-9AF4-A4B1BEEC873A}"/>
    <dgm:cxn modelId="{88404208-2ABA-40F6-B7ED-8EDD536F4584}" type="presOf" srcId="{8981C20F-B3CE-4839-BD36-A85DA49DBBAF}" destId="{B8261078-0891-4821-A483-E34C5A31FD34}" srcOrd="0" destOrd="1" presId="urn:microsoft.com/office/officeart/2005/8/layout/radial2"/>
    <dgm:cxn modelId="{B32436F0-1E10-4A6D-B44A-4618B5C11532}" type="presOf" srcId="{A09339A3-65C7-434C-ABA1-2FF50EBFF125}" destId="{D37F4136-4306-44D5-9406-131F415A3723}" srcOrd="0" destOrd="0" presId="urn:microsoft.com/office/officeart/2005/8/layout/radial2"/>
    <dgm:cxn modelId="{F6417251-2D70-4E9C-A7D5-7D85332A9194}" type="presOf" srcId="{F34A9AB0-9084-4A21-BC0B-0AD7790FF930}" destId="{9C7A4BFB-C26A-4C57-A921-3EC1EA344AC2}" srcOrd="0" destOrd="0" presId="urn:microsoft.com/office/officeart/2005/8/layout/radial2"/>
    <dgm:cxn modelId="{0C853549-94EF-41C0-A577-C3D70A61CA76}" type="presOf" srcId="{C0416DB7-97BB-4562-A806-8ABB1E0FD103}" destId="{B8261078-0891-4821-A483-E34C5A31FD34}" srcOrd="0" destOrd="0" presId="urn:microsoft.com/office/officeart/2005/8/layout/radial2"/>
    <dgm:cxn modelId="{D2968A78-A799-421F-810E-8CEDB1109312}" srcId="{E7266823-12CB-4CDA-B1E9-1C2B264ABCF7}" destId="{35D02A22-9F76-4F26-B78F-70885A245679}" srcOrd="1" destOrd="0" parTransId="{1C912603-091B-4A48-8DE9-1CA9E426F4FE}" sibTransId="{2C4EA020-E162-4C2E-A5A1-0F133B3C4BA0}"/>
    <dgm:cxn modelId="{13B7F88B-1EA5-4F69-80F5-F5870E13524D}" srcId="{35D02A22-9F76-4F26-B78F-70885A245679}" destId="{8981C20F-B3CE-4839-BD36-A85DA49DBBAF}" srcOrd="1" destOrd="0" parTransId="{6AD65D9B-7B53-4438-A466-059CB5455B9F}" sibTransId="{E1B4DC92-74E5-4340-B549-3D093A6E18F3}"/>
    <dgm:cxn modelId="{BAFDEC67-9C31-41BB-99D5-BBC30D2DD394}" type="presOf" srcId="{35D02A22-9F76-4F26-B78F-70885A245679}" destId="{6FC8C5A3-5027-4E33-B676-37100A73C0EF}" srcOrd="0" destOrd="0" presId="urn:microsoft.com/office/officeart/2005/8/layout/radial2"/>
    <dgm:cxn modelId="{87BC86E4-8032-4DD4-95F7-4A25E137F435}" srcId="{E7266823-12CB-4CDA-B1E9-1C2B264ABCF7}" destId="{44F51B34-1E84-4BE2-B8A5-04E9F555EBE1}" srcOrd="0" destOrd="0" parTransId="{F34A9AB0-9084-4A21-BC0B-0AD7790FF930}" sibTransId="{9532D108-CC1D-448C-B0D7-90BEE26845C7}"/>
    <dgm:cxn modelId="{3CD26EA1-8456-4957-B5BD-0A48540D0512}" type="presOf" srcId="{44F51B34-1E84-4BE2-B8A5-04E9F555EBE1}" destId="{00B31530-9D7D-4249-B379-4A620E594AFC}" srcOrd="0" destOrd="0" presId="urn:microsoft.com/office/officeart/2005/8/layout/radial2"/>
    <dgm:cxn modelId="{92FA9E0B-425A-41F8-ABCB-BDF59B507B82}" srcId="{35D02A22-9F76-4F26-B78F-70885A245679}" destId="{C0416DB7-97BB-4562-A806-8ABB1E0FD103}" srcOrd="0" destOrd="0" parTransId="{BF6C9D1D-A7E8-497B-A039-EEA443137F7D}" sibTransId="{C072C436-AA87-416C-9092-0B78D6D3DBC6}"/>
    <dgm:cxn modelId="{CF158992-E9E4-43C0-A7E3-7438D2E7BC9D}" srcId="{44F51B34-1E84-4BE2-B8A5-04E9F555EBE1}" destId="{A09339A3-65C7-434C-ABA1-2FF50EBFF125}" srcOrd="0" destOrd="0" parTransId="{C3553641-6D22-43CF-A2A2-143DF7D0997A}" sibTransId="{14BC6560-792D-4748-A939-A7C7A0B924E9}"/>
    <dgm:cxn modelId="{B5E2AC20-6FB2-41B2-A02E-E4664215050F}" type="presParOf" srcId="{4B4A6003-1150-41AA-B78E-1DA468B0996F}" destId="{5A1215C3-B6CF-4B6F-9557-A29F63439741}" srcOrd="0" destOrd="0" presId="urn:microsoft.com/office/officeart/2005/8/layout/radial2"/>
    <dgm:cxn modelId="{612E192A-E7FE-491D-9799-C7F7CD58FFE0}" type="presParOf" srcId="{5A1215C3-B6CF-4B6F-9557-A29F63439741}" destId="{7490ACAD-1C8E-4285-8044-7B523A36E78E}" srcOrd="0" destOrd="0" presId="urn:microsoft.com/office/officeart/2005/8/layout/radial2"/>
    <dgm:cxn modelId="{19AB7567-63E4-46F2-857C-18307C071BC9}" type="presParOf" srcId="{7490ACAD-1C8E-4285-8044-7B523A36E78E}" destId="{35DAB990-536B-4AAE-BF5E-6B8CF08480A5}" srcOrd="0" destOrd="0" presId="urn:microsoft.com/office/officeart/2005/8/layout/radial2"/>
    <dgm:cxn modelId="{1EB6CA6F-3FA9-431B-9FD0-24F855F6BD43}" type="presParOf" srcId="{7490ACAD-1C8E-4285-8044-7B523A36E78E}" destId="{605B97DF-0220-4B82-9BBB-7C448C626987}" srcOrd="1" destOrd="0" presId="urn:microsoft.com/office/officeart/2005/8/layout/radial2"/>
    <dgm:cxn modelId="{1B449000-A21A-4069-8343-7D14D3196BBD}" type="presParOf" srcId="{5A1215C3-B6CF-4B6F-9557-A29F63439741}" destId="{9C7A4BFB-C26A-4C57-A921-3EC1EA344AC2}" srcOrd="1" destOrd="0" presId="urn:microsoft.com/office/officeart/2005/8/layout/radial2"/>
    <dgm:cxn modelId="{3D6E7A25-43BD-4287-93AD-704C1B6673BE}" type="presParOf" srcId="{5A1215C3-B6CF-4B6F-9557-A29F63439741}" destId="{1834A6D3-ACFD-44A5-B453-B8F7B38E2A3A}" srcOrd="2" destOrd="0" presId="urn:microsoft.com/office/officeart/2005/8/layout/radial2"/>
    <dgm:cxn modelId="{F6521987-94A6-413E-A16F-DD32832D7482}" type="presParOf" srcId="{1834A6D3-ACFD-44A5-B453-B8F7B38E2A3A}" destId="{00B31530-9D7D-4249-B379-4A620E594AFC}" srcOrd="0" destOrd="0" presId="urn:microsoft.com/office/officeart/2005/8/layout/radial2"/>
    <dgm:cxn modelId="{DD6C232D-8884-4FAA-BAD8-83D4491B67FA}" type="presParOf" srcId="{1834A6D3-ACFD-44A5-B453-B8F7B38E2A3A}" destId="{D37F4136-4306-44D5-9406-131F415A3723}" srcOrd="1" destOrd="0" presId="urn:microsoft.com/office/officeart/2005/8/layout/radial2"/>
    <dgm:cxn modelId="{A0C21E6A-793E-4EB1-8CB1-1955B164F0F0}" type="presParOf" srcId="{5A1215C3-B6CF-4B6F-9557-A29F63439741}" destId="{E7CE39C9-9E78-4349-8CF7-FF9FBFFEE461}" srcOrd="3" destOrd="0" presId="urn:microsoft.com/office/officeart/2005/8/layout/radial2"/>
    <dgm:cxn modelId="{267B0C42-057D-40FF-A24F-67E969E82B2D}" type="presParOf" srcId="{5A1215C3-B6CF-4B6F-9557-A29F63439741}" destId="{35E348E4-28AA-4B3C-B84F-F340FC3F2830}" srcOrd="4" destOrd="0" presId="urn:microsoft.com/office/officeart/2005/8/layout/radial2"/>
    <dgm:cxn modelId="{79B8EFF0-7168-4073-B089-6B573B972E55}" type="presParOf" srcId="{35E348E4-28AA-4B3C-B84F-F340FC3F2830}" destId="{6FC8C5A3-5027-4E33-B676-37100A73C0EF}" srcOrd="0" destOrd="0" presId="urn:microsoft.com/office/officeart/2005/8/layout/radial2"/>
    <dgm:cxn modelId="{E692A1F9-F07E-4599-99D4-2C76078900F4}" type="presParOf" srcId="{35E348E4-28AA-4B3C-B84F-F340FC3F2830}" destId="{B8261078-0891-4821-A483-E34C5A31FD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C7969-3CEA-4B42-8D23-F3989B09BF6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CFC7A8D-BBB4-4FF1-AA9F-C5081DFD54C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CB2CCC-6B23-49C4-A4FA-54BD87C8747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B7FEB523-C815-4C0C-A1BD-B983D76C0AF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2FC37-A069-4C32-AA55-B2760670267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F937B8B-BA61-45F6-BB81-37957FA95AA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FBD427-B283-45AD-87DE-EC57CB5508B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EA7684D3-6B4E-4B10-8861-B1394643823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64E28-878F-49E0-9BD0-2B7D4B00A26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CA0FC-160A-4023-836B-2A1F65C9308D}">
      <dsp:nvSpPr>
        <dsp:cNvPr id="0" name=""/>
        <dsp:cNvSpPr/>
      </dsp:nvSpPr>
      <dsp:spPr>
        <a:xfrm>
          <a:off x="514388" y="1036710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A725EE-BA4D-4A7C-AFBE-B35E555D553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1F06D7E-A076-45A0-8345-8289C0209251}">
      <dsp:nvSpPr>
        <dsp:cNvPr id="0" name=""/>
        <dsp:cNvSpPr/>
      </dsp:nvSpPr>
      <dsp:spPr>
        <a:xfrm>
          <a:off x="514388" y="604663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14388" y="604663"/>
        <a:ext cx="2866518" cy="418227"/>
      </dsp:txXfrm>
    </dsp:sp>
    <dsp:sp modelId="{D4A1D28E-E534-4BFA-8349-742DFD6890A2}">
      <dsp:nvSpPr>
        <dsp:cNvPr id="0" name=""/>
        <dsp:cNvSpPr/>
      </dsp:nvSpPr>
      <dsp:spPr>
        <a:xfrm>
          <a:off x="4402828" y="1108724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0178C-E39B-46F6-854E-A762B4960C1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D2BA3DC-FAAF-420D-8E1B-8A2D71AE60AD}">
      <dsp:nvSpPr>
        <dsp:cNvPr id="0" name=""/>
        <dsp:cNvSpPr/>
      </dsp:nvSpPr>
      <dsp:spPr>
        <a:xfrm>
          <a:off x="4402828" y="676674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02828" y="676674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E39C9-9E78-4349-8CF7-FF9FBFFEE46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A4BFB-C26A-4C57-A921-3EC1EA344AC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B97DF-0220-4B82-9BBB-7C448C626987}">
      <dsp:nvSpPr>
        <dsp:cNvPr id="0" name=""/>
        <dsp:cNvSpPr/>
      </dsp:nvSpPr>
      <dsp:spPr>
        <a:xfrm>
          <a:off x="298386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B31530-9D7D-4249-B379-4A620E594AFC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D37F4136-4306-44D5-9406-131F415A3723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6FC8C5A3-5027-4E33-B676-37100A73C0EF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8261078-0891-4821-A483-E34C5A31FD34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C00000">
                <a:lumMod val="86000"/>
                <a:lumOff val="14000"/>
              </a:srgbClr>
            </a:gs>
            <a:gs pos="82000">
              <a:srgbClr val="7030A0"/>
            </a:gs>
            <a:gs pos="71000">
              <a:srgbClr val="00B0F0"/>
            </a:gs>
            <a:gs pos="93000">
              <a:schemeClr val="accent4">
                <a:lumMod val="50000"/>
              </a:schemeClr>
            </a:gs>
            <a:gs pos="55000">
              <a:srgbClr val="00B050"/>
            </a:gs>
            <a:gs pos="17000">
              <a:schemeClr val="accent6">
                <a:lumMod val="75000"/>
              </a:schemeClr>
            </a:gs>
            <a:gs pos="37000">
              <a:srgbClr val="FFF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顏楷" panose="020B0609010101010101" pitchFamily="49" charset="-120"/>
          <a:ea typeface="文鼎顏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132856"/>
            <a:ext cx="6277549" cy="46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17" name="內容版面配置區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8865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zh-TW" altLang="en-US"/>
          </a:p>
          <a:p>
            <a:pPr lvl="0">
              <a:buChar char="•"/>
            </a:pPr>
            <a:endParaRPr lang="zh-TW" altLang="en-US"/>
          </a:p>
          <a:p>
            <a:pPr lvl="0">
              <a:buChar char="•"/>
            </a:pPr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zh-TW" altLang="en-US"/>
          </a:p>
          <a:p>
            <a:pPr lvl="0">
              <a:buChar char="•"/>
            </a:pPr>
            <a:endParaRPr lang="zh-TW" altLang="en-US"/>
          </a:p>
          <a:p>
            <a:pPr lvl="0">
              <a:buChar char="•"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70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1162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文鼎顏楷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2022-11-28T06:57:22Z</dcterms:modified>
</cp:coreProperties>
</file>