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79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4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2AB520-BBAE-433F-AEBA-4F892A9A4342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B484F91-0846-4187-8667-9831DE8353EC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FD35A04B-7D4B-4D34-85E8-B666BCFD63EE}" type="parTrans" cxnId="{2CA23CD3-6C78-4B9A-AA22-B68BEC17A39A}">
      <dgm:prSet/>
      <dgm:spPr/>
      <dgm:t>
        <a:bodyPr/>
        <a:lstStyle/>
        <a:p>
          <a:endParaRPr lang="zh-TW" altLang="en-US"/>
        </a:p>
      </dgm:t>
    </dgm:pt>
    <dgm:pt modelId="{700973E6-3F85-4985-8760-50E4C0C5F0F7}" type="sibTrans" cxnId="{2CA23CD3-6C78-4B9A-AA22-B68BEC17A39A}">
      <dgm:prSet/>
      <dgm:spPr/>
      <dgm:t>
        <a:bodyPr/>
        <a:lstStyle/>
        <a:p>
          <a:endParaRPr lang="zh-TW" altLang="en-US"/>
        </a:p>
      </dgm:t>
    </dgm:pt>
    <dgm:pt modelId="{500C2E41-D603-43C6-BDD0-72CDCE498B9B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0B7A03C-6696-4A94-8C14-1DC019669A4E}" type="parTrans" cxnId="{C9B84F2E-CB68-4DF0-A0B1-1956AA13909C}">
      <dgm:prSet/>
      <dgm:spPr/>
      <dgm:t>
        <a:bodyPr/>
        <a:lstStyle/>
        <a:p>
          <a:endParaRPr lang="zh-TW" altLang="en-US"/>
        </a:p>
      </dgm:t>
    </dgm:pt>
    <dgm:pt modelId="{115A0CD9-AA56-4EE1-97B5-1656E9425B6F}" type="sibTrans" cxnId="{C9B84F2E-CB68-4DF0-A0B1-1956AA13909C}">
      <dgm:prSet/>
      <dgm:spPr/>
      <dgm:t>
        <a:bodyPr/>
        <a:lstStyle/>
        <a:p>
          <a:endParaRPr lang="zh-TW" altLang="en-US"/>
        </a:p>
      </dgm:t>
    </dgm:pt>
    <dgm:pt modelId="{9580ECD5-EFB9-4393-AE9F-8A543B1462B4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C136FE20-2D43-4130-8228-7D0249C1B5CC}" type="parTrans" cxnId="{79CE4906-2FE1-4835-A439-A5397A7A3E80}">
      <dgm:prSet/>
      <dgm:spPr/>
      <dgm:t>
        <a:bodyPr/>
        <a:lstStyle/>
        <a:p>
          <a:endParaRPr lang="zh-TW" altLang="en-US"/>
        </a:p>
      </dgm:t>
    </dgm:pt>
    <dgm:pt modelId="{C370865E-43DA-4C26-9D08-0373EED8ACEB}" type="sibTrans" cxnId="{79CE4906-2FE1-4835-A439-A5397A7A3E80}">
      <dgm:prSet/>
      <dgm:spPr/>
      <dgm:t>
        <a:bodyPr/>
        <a:lstStyle/>
        <a:p>
          <a:endParaRPr lang="zh-TW" altLang="en-US"/>
        </a:p>
      </dgm:t>
    </dgm:pt>
    <dgm:pt modelId="{1DC3076B-B879-4AF6-A04A-C0B86E735D0B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B114243-9E48-4E54-9849-6F769661ADB0}" type="parTrans" cxnId="{0B363C9F-D0AB-4AB9-8598-A283DB3F1CB3}">
      <dgm:prSet/>
      <dgm:spPr/>
      <dgm:t>
        <a:bodyPr/>
        <a:lstStyle/>
        <a:p>
          <a:endParaRPr lang="zh-TW" altLang="en-US"/>
        </a:p>
      </dgm:t>
    </dgm:pt>
    <dgm:pt modelId="{32F094A9-C25D-45E4-B171-EA83A6293DDE}" type="sibTrans" cxnId="{0B363C9F-D0AB-4AB9-8598-A283DB3F1CB3}">
      <dgm:prSet/>
      <dgm:spPr/>
      <dgm:t>
        <a:bodyPr/>
        <a:lstStyle/>
        <a:p>
          <a:endParaRPr lang="zh-TW" altLang="en-US"/>
        </a:p>
      </dgm:t>
    </dgm:pt>
    <dgm:pt modelId="{11C458F4-97A3-4698-A7A9-1DB562F4D759}" type="pres">
      <dgm:prSet presAssocID="{C02AB520-BBAE-433F-AEBA-4F892A9A434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6035C88-92A1-47B2-A603-0267F716558F}" type="pres">
      <dgm:prSet presAssocID="{C02AB520-BBAE-433F-AEBA-4F892A9A4342}" presName="fgShape" presStyleLbl="fgShp" presStyleIdx="0" presStyleCnt="1"/>
      <dgm:spPr/>
    </dgm:pt>
    <dgm:pt modelId="{055D3D94-CF4F-4A73-A049-277F47F93E28}" type="pres">
      <dgm:prSet presAssocID="{C02AB520-BBAE-433F-AEBA-4F892A9A4342}" presName="linComp" presStyleCnt="0"/>
      <dgm:spPr/>
    </dgm:pt>
    <dgm:pt modelId="{86592C70-7070-4C05-B264-76E38A7B5A01}" type="pres">
      <dgm:prSet presAssocID="{DB484F91-0846-4187-8667-9831DE8353EC}" presName="compNode" presStyleCnt="0"/>
      <dgm:spPr/>
    </dgm:pt>
    <dgm:pt modelId="{448DC9A9-402A-4E38-8A5B-15C11CCA9170}" type="pres">
      <dgm:prSet presAssocID="{DB484F91-0846-4187-8667-9831DE8353EC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EC3B2A8-1612-46B2-B7FF-33D77FDD2109}" type="pres">
      <dgm:prSet presAssocID="{DB484F91-0846-4187-8667-9831DE8353E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281D1A-2B88-457B-A88D-281F1AABCD50}" type="pres">
      <dgm:prSet presAssocID="{DB484F91-0846-4187-8667-9831DE8353EC}" presName="invisiNode" presStyleLbl="node1" presStyleIdx="0" presStyleCnt="4"/>
      <dgm:spPr/>
    </dgm:pt>
    <dgm:pt modelId="{2D08CCAC-63F9-4EAA-AE66-7E3B96D6BB54}" type="pres">
      <dgm:prSet presAssocID="{DB484F91-0846-4187-8667-9831DE8353E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8F30425-9DE3-4FFE-9D2B-D603CF24CA9A}" type="pres">
      <dgm:prSet presAssocID="{700973E6-3F85-4985-8760-50E4C0C5F0F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71FFF6D-FCBE-4FDB-A83D-9D86B4752A0C}" type="pres">
      <dgm:prSet presAssocID="{500C2E41-D603-43C6-BDD0-72CDCE498B9B}" presName="compNode" presStyleCnt="0"/>
      <dgm:spPr/>
    </dgm:pt>
    <dgm:pt modelId="{222F9AC7-5968-4D54-A258-F6743FCCD37C}" type="pres">
      <dgm:prSet presAssocID="{500C2E41-D603-43C6-BDD0-72CDCE498B9B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DD1B748-BDC4-41D1-83AF-7BB59F8FDB66}" type="pres">
      <dgm:prSet presAssocID="{500C2E41-D603-43C6-BDD0-72CDCE498B9B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0A573F-7271-4303-933F-0D84213E6A59}" type="pres">
      <dgm:prSet presAssocID="{500C2E41-D603-43C6-BDD0-72CDCE498B9B}" presName="invisiNode" presStyleLbl="node1" presStyleIdx="1" presStyleCnt="4"/>
      <dgm:spPr/>
    </dgm:pt>
    <dgm:pt modelId="{51143C15-4888-45A3-A18A-6601E8A82236}" type="pres">
      <dgm:prSet presAssocID="{500C2E41-D603-43C6-BDD0-72CDCE498B9B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152B4FD-A33D-4664-81BE-644B36D20470}" type="pres">
      <dgm:prSet presAssocID="{115A0CD9-AA56-4EE1-97B5-1656E9425B6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BA69645-45A9-40FB-9C32-356249F1394E}" type="pres">
      <dgm:prSet presAssocID="{9580ECD5-EFB9-4393-AE9F-8A543B1462B4}" presName="compNode" presStyleCnt="0"/>
      <dgm:spPr/>
    </dgm:pt>
    <dgm:pt modelId="{24A1D4B9-F64F-402E-BEED-800C88094F7F}" type="pres">
      <dgm:prSet presAssocID="{9580ECD5-EFB9-4393-AE9F-8A543B1462B4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EAB05B6-2049-437D-822D-A496984D270F}" type="pres">
      <dgm:prSet presAssocID="{9580ECD5-EFB9-4393-AE9F-8A543B1462B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F90B3AA-8CE3-44DE-ADE2-6265F7345783}" type="pres">
      <dgm:prSet presAssocID="{9580ECD5-EFB9-4393-AE9F-8A543B1462B4}" presName="invisiNode" presStyleLbl="node1" presStyleIdx="2" presStyleCnt="4"/>
      <dgm:spPr/>
    </dgm:pt>
    <dgm:pt modelId="{D9C2E901-07EE-4293-AA69-67FE7D95F574}" type="pres">
      <dgm:prSet presAssocID="{9580ECD5-EFB9-4393-AE9F-8A543B1462B4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C2CD065-1A8E-481E-BFBD-E2D0ECC9B6FE}" type="pres">
      <dgm:prSet presAssocID="{C370865E-43DA-4C26-9D08-0373EED8ACE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68585FC-76FB-4C59-A542-D12F9E55EC64}" type="pres">
      <dgm:prSet presAssocID="{1DC3076B-B879-4AF6-A04A-C0B86E735D0B}" presName="compNode" presStyleCnt="0"/>
      <dgm:spPr/>
    </dgm:pt>
    <dgm:pt modelId="{071448CD-A9A3-4733-8460-177D8DAB3960}" type="pres">
      <dgm:prSet presAssocID="{1DC3076B-B879-4AF6-A04A-C0B86E735D0B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66E8507C-B37F-4D2F-8CC2-A49B2F6E4811}" type="pres">
      <dgm:prSet presAssocID="{1DC3076B-B879-4AF6-A04A-C0B86E735D0B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043E6C-302D-47F0-AA37-AE16458FB9C6}" type="pres">
      <dgm:prSet presAssocID="{1DC3076B-B879-4AF6-A04A-C0B86E735D0B}" presName="invisiNode" presStyleLbl="node1" presStyleIdx="3" presStyleCnt="4"/>
      <dgm:spPr/>
    </dgm:pt>
    <dgm:pt modelId="{303DA2A8-9F90-40FA-B847-E5C234934E29}" type="pres">
      <dgm:prSet presAssocID="{1DC3076B-B879-4AF6-A04A-C0B86E735D0B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CA23CD3-6C78-4B9A-AA22-B68BEC17A39A}" srcId="{C02AB520-BBAE-433F-AEBA-4F892A9A4342}" destId="{DB484F91-0846-4187-8667-9831DE8353EC}" srcOrd="0" destOrd="0" parTransId="{FD35A04B-7D4B-4D34-85E8-B666BCFD63EE}" sibTransId="{700973E6-3F85-4985-8760-50E4C0C5F0F7}"/>
    <dgm:cxn modelId="{AE3294C8-661A-4D12-9C87-94579503D949}" type="presOf" srcId="{DB484F91-0846-4187-8667-9831DE8353EC}" destId="{448DC9A9-402A-4E38-8A5B-15C11CCA9170}" srcOrd="0" destOrd="0" presId="urn:microsoft.com/office/officeart/2005/8/layout/hList7"/>
    <dgm:cxn modelId="{C9B84F2E-CB68-4DF0-A0B1-1956AA13909C}" srcId="{C02AB520-BBAE-433F-AEBA-4F892A9A4342}" destId="{500C2E41-D603-43C6-BDD0-72CDCE498B9B}" srcOrd="1" destOrd="0" parTransId="{60B7A03C-6696-4A94-8C14-1DC019669A4E}" sibTransId="{115A0CD9-AA56-4EE1-97B5-1656E9425B6F}"/>
    <dgm:cxn modelId="{D181AEE5-FF63-489F-910B-0CA7D0F77165}" type="presOf" srcId="{500C2E41-D603-43C6-BDD0-72CDCE498B9B}" destId="{222F9AC7-5968-4D54-A258-F6743FCCD37C}" srcOrd="0" destOrd="0" presId="urn:microsoft.com/office/officeart/2005/8/layout/hList7"/>
    <dgm:cxn modelId="{DE53728B-0719-4A1B-B1D0-0324C3AC8088}" type="presOf" srcId="{C02AB520-BBAE-433F-AEBA-4F892A9A4342}" destId="{11C458F4-97A3-4698-A7A9-1DB562F4D759}" srcOrd="0" destOrd="0" presId="urn:microsoft.com/office/officeart/2005/8/layout/hList7"/>
    <dgm:cxn modelId="{79CE4906-2FE1-4835-A439-A5397A7A3E80}" srcId="{C02AB520-BBAE-433F-AEBA-4F892A9A4342}" destId="{9580ECD5-EFB9-4393-AE9F-8A543B1462B4}" srcOrd="2" destOrd="0" parTransId="{C136FE20-2D43-4130-8228-7D0249C1B5CC}" sibTransId="{C370865E-43DA-4C26-9D08-0373EED8ACEB}"/>
    <dgm:cxn modelId="{86D14E42-87D9-4A35-903A-3B405A8EF86E}" type="presOf" srcId="{9580ECD5-EFB9-4393-AE9F-8A543B1462B4}" destId="{BEAB05B6-2049-437D-822D-A496984D270F}" srcOrd="1" destOrd="0" presId="urn:microsoft.com/office/officeart/2005/8/layout/hList7"/>
    <dgm:cxn modelId="{C28FF26B-7197-4D05-B30F-5280AA40BEF4}" type="presOf" srcId="{DB484F91-0846-4187-8667-9831DE8353EC}" destId="{AEC3B2A8-1612-46B2-B7FF-33D77FDD2109}" srcOrd="1" destOrd="0" presId="urn:microsoft.com/office/officeart/2005/8/layout/hList7"/>
    <dgm:cxn modelId="{EA6E97CE-C398-465C-8BA6-EB83E1144581}" type="presOf" srcId="{700973E6-3F85-4985-8760-50E4C0C5F0F7}" destId="{A8F30425-9DE3-4FFE-9D2B-D603CF24CA9A}" srcOrd="0" destOrd="0" presId="urn:microsoft.com/office/officeart/2005/8/layout/hList7"/>
    <dgm:cxn modelId="{35FEE28B-5269-4CE6-AF93-9EECB7C4947C}" type="presOf" srcId="{1DC3076B-B879-4AF6-A04A-C0B86E735D0B}" destId="{071448CD-A9A3-4733-8460-177D8DAB3960}" srcOrd="0" destOrd="0" presId="urn:microsoft.com/office/officeart/2005/8/layout/hList7"/>
    <dgm:cxn modelId="{27640A54-6958-4DE2-ACF9-BFB89D23B651}" type="presOf" srcId="{500C2E41-D603-43C6-BDD0-72CDCE498B9B}" destId="{CDD1B748-BDC4-41D1-83AF-7BB59F8FDB66}" srcOrd="1" destOrd="0" presId="urn:microsoft.com/office/officeart/2005/8/layout/hList7"/>
    <dgm:cxn modelId="{75F29041-F5B1-4EE0-AAB2-77B9E98800AC}" type="presOf" srcId="{1DC3076B-B879-4AF6-A04A-C0B86E735D0B}" destId="{66E8507C-B37F-4D2F-8CC2-A49B2F6E4811}" srcOrd="1" destOrd="0" presId="urn:microsoft.com/office/officeart/2005/8/layout/hList7"/>
    <dgm:cxn modelId="{FF9CB1F7-F5CF-41BF-9C95-B2C82542425D}" type="presOf" srcId="{C370865E-43DA-4C26-9D08-0373EED8ACEB}" destId="{DC2CD065-1A8E-481E-BFBD-E2D0ECC9B6FE}" srcOrd="0" destOrd="0" presId="urn:microsoft.com/office/officeart/2005/8/layout/hList7"/>
    <dgm:cxn modelId="{6424E4C4-E771-472B-8450-B6EB53201E78}" type="presOf" srcId="{115A0CD9-AA56-4EE1-97B5-1656E9425B6F}" destId="{9152B4FD-A33D-4664-81BE-644B36D20470}" srcOrd="0" destOrd="0" presId="urn:microsoft.com/office/officeart/2005/8/layout/hList7"/>
    <dgm:cxn modelId="{5CCC356A-0CED-4E32-8D02-9CC96F2FCAE4}" type="presOf" srcId="{9580ECD5-EFB9-4393-AE9F-8A543B1462B4}" destId="{24A1D4B9-F64F-402E-BEED-800C88094F7F}" srcOrd="0" destOrd="0" presId="urn:microsoft.com/office/officeart/2005/8/layout/hList7"/>
    <dgm:cxn modelId="{0B363C9F-D0AB-4AB9-8598-A283DB3F1CB3}" srcId="{C02AB520-BBAE-433F-AEBA-4F892A9A4342}" destId="{1DC3076B-B879-4AF6-A04A-C0B86E735D0B}" srcOrd="3" destOrd="0" parTransId="{9B114243-9E48-4E54-9849-6F769661ADB0}" sibTransId="{32F094A9-C25D-45E4-B171-EA83A6293DDE}"/>
    <dgm:cxn modelId="{D24A373B-63AF-4F1A-B362-88F994842B79}" type="presParOf" srcId="{11C458F4-97A3-4698-A7A9-1DB562F4D759}" destId="{06035C88-92A1-47B2-A603-0267F716558F}" srcOrd="0" destOrd="0" presId="urn:microsoft.com/office/officeart/2005/8/layout/hList7"/>
    <dgm:cxn modelId="{9C851693-103B-48B6-9E36-F03759247414}" type="presParOf" srcId="{11C458F4-97A3-4698-A7A9-1DB562F4D759}" destId="{055D3D94-CF4F-4A73-A049-277F47F93E28}" srcOrd="1" destOrd="0" presId="urn:microsoft.com/office/officeart/2005/8/layout/hList7"/>
    <dgm:cxn modelId="{EEDA74AE-ABA9-4743-B665-A133096434AB}" type="presParOf" srcId="{055D3D94-CF4F-4A73-A049-277F47F93E28}" destId="{86592C70-7070-4C05-B264-76E38A7B5A01}" srcOrd="0" destOrd="0" presId="urn:microsoft.com/office/officeart/2005/8/layout/hList7"/>
    <dgm:cxn modelId="{AADE56EE-6339-4F92-B6DD-2FA2DD6C6245}" type="presParOf" srcId="{86592C70-7070-4C05-B264-76E38A7B5A01}" destId="{448DC9A9-402A-4E38-8A5B-15C11CCA9170}" srcOrd="0" destOrd="0" presId="urn:microsoft.com/office/officeart/2005/8/layout/hList7"/>
    <dgm:cxn modelId="{C13AD5BD-488F-411B-B8CC-44E9FB37B139}" type="presParOf" srcId="{86592C70-7070-4C05-B264-76E38A7B5A01}" destId="{AEC3B2A8-1612-46B2-B7FF-33D77FDD2109}" srcOrd="1" destOrd="0" presId="urn:microsoft.com/office/officeart/2005/8/layout/hList7"/>
    <dgm:cxn modelId="{FD91B3B8-5C92-437E-9D77-BC52DC21775B}" type="presParOf" srcId="{86592C70-7070-4C05-B264-76E38A7B5A01}" destId="{0F281D1A-2B88-457B-A88D-281F1AABCD50}" srcOrd="2" destOrd="0" presId="urn:microsoft.com/office/officeart/2005/8/layout/hList7"/>
    <dgm:cxn modelId="{10B95ACF-1222-4D59-BFC8-AB46A3C5E560}" type="presParOf" srcId="{86592C70-7070-4C05-B264-76E38A7B5A01}" destId="{2D08CCAC-63F9-4EAA-AE66-7E3B96D6BB54}" srcOrd="3" destOrd="0" presId="urn:microsoft.com/office/officeart/2005/8/layout/hList7"/>
    <dgm:cxn modelId="{7ECA07D9-DC08-4A03-93B7-CE3FE4E19BD8}" type="presParOf" srcId="{055D3D94-CF4F-4A73-A049-277F47F93E28}" destId="{A8F30425-9DE3-4FFE-9D2B-D603CF24CA9A}" srcOrd="1" destOrd="0" presId="urn:microsoft.com/office/officeart/2005/8/layout/hList7"/>
    <dgm:cxn modelId="{EC12C459-DB2B-4D48-B583-642C030ED0A5}" type="presParOf" srcId="{055D3D94-CF4F-4A73-A049-277F47F93E28}" destId="{471FFF6D-FCBE-4FDB-A83D-9D86B4752A0C}" srcOrd="2" destOrd="0" presId="urn:microsoft.com/office/officeart/2005/8/layout/hList7"/>
    <dgm:cxn modelId="{1CAB00D6-39E2-451B-8484-E384036E3414}" type="presParOf" srcId="{471FFF6D-FCBE-4FDB-A83D-9D86B4752A0C}" destId="{222F9AC7-5968-4D54-A258-F6743FCCD37C}" srcOrd="0" destOrd="0" presId="urn:microsoft.com/office/officeart/2005/8/layout/hList7"/>
    <dgm:cxn modelId="{2C91FD15-9663-47A2-9C5C-E1122629D295}" type="presParOf" srcId="{471FFF6D-FCBE-4FDB-A83D-9D86B4752A0C}" destId="{CDD1B748-BDC4-41D1-83AF-7BB59F8FDB66}" srcOrd="1" destOrd="0" presId="urn:microsoft.com/office/officeart/2005/8/layout/hList7"/>
    <dgm:cxn modelId="{8A46BD87-B51A-46B7-AD88-DFA663AF1A8A}" type="presParOf" srcId="{471FFF6D-FCBE-4FDB-A83D-9D86B4752A0C}" destId="{D30A573F-7271-4303-933F-0D84213E6A59}" srcOrd="2" destOrd="0" presId="urn:microsoft.com/office/officeart/2005/8/layout/hList7"/>
    <dgm:cxn modelId="{F1E5CBDF-29C2-4A24-A5A2-E58EE6C64D27}" type="presParOf" srcId="{471FFF6D-FCBE-4FDB-A83D-9D86B4752A0C}" destId="{51143C15-4888-45A3-A18A-6601E8A82236}" srcOrd="3" destOrd="0" presId="urn:microsoft.com/office/officeart/2005/8/layout/hList7"/>
    <dgm:cxn modelId="{292A1BE3-1B34-4C7C-B768-DA1F61F53E8F}" type="presParOf" srcId="{055D3D94-CF4F-4A73-A049-277F47F93E28}" destId="{9152B4FD-A33D-4664-81BE-644B36D20470}" srcOrd="3" destOrd="0" presId="urn:microsoft.com/office/officeart/2005/8/layout/hList7"/>
    <dgm:cxn modelId="{1E441059-2872-4BB2-80D6-9CF357F0664E}" type="presParOf" srcId="{055D3D94-CF4F-4A73-A049-277F47F93E28}" destId="{2BA69645-45A9-40FB-9C32-356249F1394E}" srcOrd="4" destOrd="0" presId="urn:microsoft.com/office/officeart/2005/8/layout/hList7"/>
    <dgm:cxn modelId="{83623BE6-DD95-4A5F-BD7E-D351FC0F0896}" type="presParOf" srcId="{2BA69645-45A9-40FB-9C32-356249F1394E}" destId="{24A1D4B9-F64F-402E-BEED-800C88094F7F}" srcOrd="0" destOrd="0" presId="urn:microsoft.com/office/officeart/2005/8/layout/hList7"/>
    <dgm:cxn modelId="{D53121D8-96E6-4FB2-A623-09623B01FFC5}" type="presParOf" srcId="{2BA69645-45A9-40FB-9C32-356249F1394E}" destId="{BEAB05B6-2049-437D-822D-A496984D270F}" srcOrd="1" destOrd="0" presId="urn:microsoft.com/office/officeart/2005/8/layout/hList7"/>
    <dgm:cxn modelId="{E4E5616E-B1D1-430E-8737-0B764BBC28C9}" type="presParOf" srcId="{2BA69645-45A9-40FB-9C32-356249F1394E}" destId="{4F90B3AA-8CE3-44DE-ADE2-6265F7345783}" srcOrd="2" destOrd="0" presId="urn:microsoft.com/office/officeart/2005/8/layout/hList7"/>
    <dgm:cxn modelId="{0D96E822-D857-4005-A529-C3BAAA3BE865}" type="presParOf" srcId="{2BA69645-45A9-40FB-9C32-356249F1394E}" destId="{D9C2E901-07EE-4293-AA69-67FE7D95F574}" srcOrd="3" destOrd="0" presId="urn:microsoft.com/office/officeart/2005/8/layout/hList7"/>
    <dgm:cxn modelId="{3C9CD45A-C211-496E-A578-96AB2E696F44}" type="presParOf" srcId="{055D3D94-CF4F-4A73-A049-277F47F93E28}" destId="{DC2CD065-1A8E-481E-BFBD-E2D0ECC9B6FE}" srcOrd="5" destOrd="0" presId="urn:microsoft.com/office/officeart/2005/8/layout/hList7"/>
    <dgm:cxn modelId="{88D381E1-82BD-40B7-93C6-1EF25ADA242A}" type="presParOf" srcId="{055D3D94-CF4F-4A73-A049-277F47F93E28}" destId="{068585FC-76FB-4C59-A542-D12F9E55EC64}" srcOrd="6" destOrd="0" presId="urn:microsoft.com/office/officeart/2005/8/layout/hList7"/>
    <dgm:cxn modelId="{928169AF-728C-46FF-883A-0324D7295C3D}" type="presParOf" srcId="{068585FC-76FB-4C59-A542-D12F9E55EC64}" destId="{071448CD-A9A3-4733-8460-177D8DAB3960}" srcOrd="0" destOrd="0" presId="urn:microsoft.com/office/officeart/2005/8/layout/hList7"/>
    <dgm:cxn modelId="{D25D4A7E-7A19-4158-A182-FC041515222D}" type="presParOf" srcId="{068585FC-76FB-4C59-A542-D12F9E55EC64}" destId="{66E8507C-B37F-4D2F-8CC2-A49B2F6E4811}" srcOrd="1" destOrd="0" presId="urn:microsoft.com/office/officeart/2005/8/layout/hList7"/>
    <dgm:cxn modelId="{E0ACBD88-58A3-408F-8F2E-9457A14BD3EB}" type="presParOf" srcId="{068585FC-76FB-4C59-A542-D12F9E55EC64}" destId="{BB043E6C-302D-47F0-AA37-AE16458FB9C6}" srcOrd="2" destOrd="0" presId="urn:microsoft.com/office/officeart/2005/8/layout/hList7"/>
    <dgm:cxn modelId="{633A0DFA-DD59-469D-AE69-EB7B1EBEECF8}" type="presParOf" srcId="{068585FC-76FB-4C59-A542-D12F9E55EC64}" destId="{303DA2A8-9F90-40FA-B847-E5C234934E2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12D31E-8DC8-461C-B396-843C1B1E9887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8628B9B-67BE-47C8-BE37-8D25935C003C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3184AFD6-803B-4073-9466-00B0F36DA6E8}" type="sibTrans" cxnId="{24B21807-5195-476A-81C2-0AFFA9000AD8}">
      <dgm:prSet/>
      <dgm:spPr/>
      <dgm:t>
        <a:bodyPr/>
        <a:lstStyle/>
        <a:p>
          <a:endParaRPr lang="zh-TW" altLang="en-US"/>
        </a:p>
      </dgm:t>
    </dgm:pt>
    <dgm:pt modelId="{BE9CDCAD-805C-419C-BC2E-8A5ACBB83A7F}" type="parTrans" cxnId="{24B21807-5195-476A-81C2-0AFFA9000AD8}">
      <dgm:prSet/>
      <dgm:spPr/>
      <dgm:t>
        <a:bodyPr/>
        <a:lstStyle/>
        <a:p>
          <a:endParaRPr lang="zh-TW" altLang="en-US"/>
        </a:p>
      </dgm:t>
    </dgm:pt>
    <dgm:pt modelId="{6CA3616E-C036-44EC-A930-1C6438444511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9F973C45-951D-4AEA-8D21-D98B5C748C2E}" type="sibTrans" cxnId="{1B808B37-8384-41C4-A101-963625126CB6}">
      <dgm:prSet/>
      <dgm:spPr/>
      <dgm:t>
        <a:bodyPr/>
        <a:lstStyle/>
        <a:p>
          <a:endParaRPr lang="zh-TW" altLang="en-US"/>
        </a:p>
      </dgm:t>
    </dgm:pt>
    <dgm:pt modelId="{7D23ACD6-C8D6-4758-8E4E-02716E9B4415}" type="parTrans" cxnId="{1B808B37-8384-41C4-A101-963625126CB6}">
      <dgm:prSet/>
      <dgm:spPr/>
      <dgm:t>
        <a:bodyPr/>
        <a:lstStyle/>
        <a:p>
          <a:endParaRPr lang="zh-TW" altLang="en-US"/>
        </a:p>
      </dgm:t>
    </dgm:pt>
    <dgm:pt modelId="{D5F93E5D-A61D-4E29-8A33-BC892C0B8488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5C5CFE33-1540-4638-82A9-28AB64228F07}" type="sibTrans" cxnId="{4DA5B70E-568E-46B1-A25B-67D06C97D8BC}">
      <dgm:prSet/>
      <dgm:spPr/>
      <dgm:t>
        <a:bodyPr/>
        <a:lstStyle/>
        <a:p>
          <a:endParaRPr lang="zh-TW" altLang="en-US"/>
        </a:p>
      </dgm:t>
    </dgm:pt>
    <dgm:pt modelId="{3FB60E64-F68A-42EA-9CF0-DDCE1BF9C7F5}" type="parTrans" cxnId="{4DA5B70E-568E-46B1-A25B-67D06C97D8BC}">
      <dgm:prSet/>
      <dgm:spPr/>
      <dgm:t>
        <a:bodyPr/>
        <a:lstStyle/>
        <a:p>
          <a:endParaRPr lang="zh-TW" altLang="en-US"/>
        </a:p>
      </dgm:t>
    </dgm:pt>
    <dgm:pt modelId="{7A930D6F-CB7D-4A1D-9011-4B51EE55F118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DB196E74-6F99-4E4A-9A9A-4B149759C6FA}" type="sibTrans" cxnId="{EB3FEC57-0DEE-4776-865B-77FD06F01991}">
      <dgm:prSet/>
      <dgm:spPr/>
      <dgm:t>
        <a:bodyPr/>
        <a:lstStyle/>
        <a:p>
          <a:endParaRPr lang="zh-TW" altLang="en-US"/>
        </a:p>
      </dgm:t>
    </dgm:pt>
    <dgm:pt modelId="{3BC1A65A-29D5-4AB8-B3EF-CB91B5081570}" type="parTrans" cxnId="{EB3FEC57-0DEE-4776-865B-77FD06F01991}">
      <dgm:prSet/>
      <dgm:spPr/>
      <dgm:t>
        <a:bodyPr/>
        <a:lstStyle/>
        <a:p>
          <a:endParaRPr lang="zh-TW" altLang="en-US"/>
        </a:p>
      </dgm:t>
    </dgm:pt>
    <dgm:pt modelId="{3AE853BA-61EA-4FE9-B44A-4250EA204F6C}" type="pres">
      <dgm:prSet presAssocID="{4912D31E-8DC8-461C-B396-843C1B1E988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774BDF8B-9B37-40B6-8225-AC9DC15822AB}" type="pres">
      <dgm:prSet presAssocID="{68628B9B-67BE-47C8-BE37-8D25935C003C}" presName="composite" presStyleCnt="0"/>
      <dgm:spPr/>
    </dgm:pt>
    <dgm:pt modelId="{0A6FDA87-4D51-459C-8800-F016F6E802CE}" type="pres">
      <dgm:prSet presAssocID="{68628B9B-67BE-47C8-BE37-8D25935C003C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AB797C6-8443-4070-8FEF-E70964BD832C}" type="pres">
      <dgm:prSet presAssocID="{68628B9B-67BE-47C8-BE37-8D25935C003C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DCB62A5-C279-40B2-8F96-FF0E667B21A7}" type="pres">
      <dgm:prSet presAssocID="{68628B9B-67BE-47C8-BE37-8D25935C003C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8693EA-AB4A-4563-AD67-1E2A7250D332}" type="pres">
      <dgm:prSet presAssocID="{3184AFD6-803B-4073-9466-00B0F36DA6E8}" presName="sibTrans" presStyleCnt="0"/>
      <dgm:spPr/>
    </dgm:pt>
    <dgm:pt modelId="{AB2F8ACD-2F0C-47C9-BB4B-8410A53DDF86}" type="pres">
      <dgm:prSet presAssocID="{D5F93E5D-A61D-4E29-8A33-BC892C0B8488}" presName="composite" presStyleCnt="0"/>
      <dgm:spPr/>
    </dgm:pt>
    <dgm:pt modelId="{BB94C6CA-D07F-4641-B9D5-37CFEB2AF1BF}" type="pres">
      <dgm:prSet presAssocID="{D5F93E5D-A61D-4E29-8A33-BC892C0B8488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6E579C-4958-453C-BD80-DF2BD4BEF98D}" type="pres">
      <dgm:prSet presAssocID="{D5F93E5D-A61D-4E29-8A33-BC892C0B8488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632C808-6E6B-4384-A2F7-4E5AC5AA7735}" type="pres">
      <dgm:prSet presAssocID="{D5F93E5D-A61D-4E29-8A33-BC892C0B8488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6B8A8D2-F96E-498C-B0E1-F507AB2587AF}" type="presOf" srcId="{4912D31E-8DC8-461C-B396-843C1B1E9887}" destId="{3AE853BA-61EA-4FE9-B44A-4250EA204F6C}" srcOrd="0" destOrd="0" presId="urn:microsoft.com/office/officeart/2008/layout/TitledPictureBlocks"/>
    <dgm:cxn modelId="{4DA5B70E-568E-46B1-A25B-67D06C97D8BC}" srcId="{4912D31E-8DC8-461C-B396-843C1B1E9887}" destId="{D5F93E5D-A61D-4E29-8A33-BC892C0B8488}" srcOrd="1" destOrd="0" parTransId="{3FB60E64-F68A-42EA-9CF0-DDCE1BF9C7F5}" sibTransId="{5C5CFE33-1540-4638-82A9-28AB64228F07}"/>
    <dgm:cxn modelId="{24B21807-5195-476A-81C2-0AFFA9000AD8}" srcId="{4912D31E-8DC8-461C-B396-843C1B1E9887}" destId="{68628B9B-67BE-47C8-BE37-8D25935C003C}" srcOrd="0" destOrd="0" parTransId="{BE9CDCAD-805C-419C-BC2E-8A5ACBB83A7F}" sibTransId="{3184AFD6-803B-4073-9466-00B0F36DA6E8}"/>
    <dgm:cxn modelId="{661BF82F-A416-430E-9131-6E2607EFDF2D}" type="presOf" srcId="{D5F93E5D-A61D-4E29-8A33-BC892C0B8488}" destId="{BB94C6CA-D07F-4641-B9D5-37CFEB2AF1BF}" srcOrd="0" destOrd="0" presId="urn:microsoft.com/office/officeart/2008/layout/TitledPictureBlocks"/>
    <dgm:cxn modelId="{A7C1D139-9102-447D-8022-92AD59494642}" type="presOf" srcId="{6CA3616E-C036-44EC-A930-1C6438444511}" destId="{DDCB62A5-C279-40B2-8F96-FF0E667B21A7}" srcOrd="0" destOrd="0" presId="urn:microsoft.com/office/officeart/2008/layout/TitledPictureBlocks"/>
    <dgm:cxn modelId="{EB3FEC57-0DEE-4776-865B-77FD06F01991}" srcId="{D5F93E5D-A61D-4E29-8A33-BC892C0B8488}" destId="{7A930D6F-CB7D-4A1D-9011-4B51EE55F118}" srcOrd="0" destOrd="0" parTransId="{3BC1A65A-29D5-4AB8-B3EF-CB91B5081570}" sibTransId="{DB196E74-6F99-4E4A-9A9A-4B149759C6FA}"/>
    <dgm:cxn modelId="{1B808B37-8384-41C4-A101-963625126CB6}" srcId="{68628B9B-67BE-47C8-BE37-8D25935C003C}" destId="{6CA3616E-C036-44EC-A930-1C6438444511}" srcOrd="0" destOrd="0" parTransId="{7D23ACD6-C8D6-4758-8E4E-02716E9B4415}" sibTransId="{9F973C45-951D-4AEA-8D21-D98B5C748C2E}"/>
    <dgm:cxn modelId="{3E0D73C5-270D-43CD-BC23-82C800D59F2D}" type="presOf" srcId="{7A930D6F-CB7D-4A1D-9011-4B51EE55F118}" destId="{3632C808-6E6B-4384-A2F7-4E5AC5AA7735}" srcOrd="0" destOrd="0" presId="urn:microsoft.com/office/officeart/2008/layout/TitledPictureBlocks"/>
    <dgm:cxn modelId="{3B31F62A-7A16-4B8C-84AB-EDDB3C90DA74}" type="presOf" srcId="{68628B9B-67BE-47C8-BE37-8D25935C003C}" destId="{0A6FDA87-4D51-459C-8800-F016F6E802CE}" srcOrd="0" destOrd="0" presId="urn:microsoft.com/office/officeart/2008/layout/TitledPictureBlocks"/>
    <dgm:cxn modelId="{EAD0377F-474A-4A50-9D1B-4A5E61EBD795}" type="presParOf" srcId="{3AE853BA-61EA-4FE9-B44A-4250EA204F6C}" destId="{774BDF8B-9B37-40B6-8225-AC9DC15822AB}" srcOrd="0" destOrd="0" presId="urn:microsoft.com/office/officeart/2008/layout/TitledPictureBlocks"/>
    <dgm:cxn modelId="{A6972046-64B1-47B8-9CCE-E59B30C8E141}" type="presParOf" srcId="{774BDF8B-9B37-40B6-8225-AC9DC15822AB}" destId="{0A6FDA87-4D51-459C-8800-F016F6E802CE}" srcOrd="0" destOrd="0" presId="urn:microsoft.com/office/officeart/2008/layout/TitledPictureBlocks"/>
    <dgm:cxn modelId="{CE28267F-10C5-433B-8E67-96DB380EF414}" type="presParOf" srcId="{774BDF8B-9B37-40B6-8225-AC9DC15822AB}" destId="{BAB797C6-8443-4070-8FEF-E70964BD832C}" srcOrd="1" destOrd="0" presId="urn:microsoft.com/office/officeart/2008/layout/TitledPictureBlocks"/>
    <dgm:cxn modelId="{A36055CD-491C-4AC8-B649-7367D87BB440}" type="presParOf" srcId="{774BDF8B-9B37-40B6-8225-AC9DC15822AB}" destId="{DDCB62A5-C279-40B2-8F96-FF0E667B21A7}" srcOrd="2" destOrd="0" presId="urn:microsoft.com/office/officeart/2008/layout/TitledPictureBlocks"/>
    <dgm:cxn modelId="{34A5D27A-BADB-455C-9525-A922D411BD24}" type="presParOf" srcId="{3AE853BA-61EA-4FE9-B44A-4250EA204F6C}" destId="{6F8693EA-AB4A-4563-AD67-1E2A7250D332}" srcOrd="1" destOrd="0" presId="urn:microsoft.com/office/officeart/2008/layout/TitledPictureBlocks"/>
    <dgm:cxn modelId="{987ED0A0-A4ED-499D-9DB0-CDBBC2E180B0}" type="presParOf" srcId="{3AE853BA-61EA-4FE9-B44A-4250EA204F6C}" destId="{AB2F8ACD-2F0C-47C9-BB4B-8410A53DDF86}" srcOrd="2" destOrd="0" presId="urn:microsoft.com/office/officeart/2008/layout/TitledPictureBlocks"/>
    <dgm:cxn modelId="{2DEB604E-21DC-4AF9-9D32-73431EAC864E}" type="presParOf" srcId="{AB2F8ACD-2F0C-47C9-BB4B-8410A53DDF86}" destId="{BB94C6CA-D07F-4641-B9D5-37CFEB2AF1BF}" srcOrd="0" destOrd="0" presId="urn:microsoft.com/office/officeart/2008/layout/TitledPictureBlocks"/>
    <dgm:cxn modelId="{A868F240-CF97-4E31-8800-06B8C0444100}" type="presParOf" srcId="{AB2F8ACD-2F0C-47C9-BB4B-8410A53DDF86}" destId="{586E579C-4958-453C-BD80-DF2BD4BEF98D}" srcOrd="1" destOrd="0" presId="urn:microsoft.com/office/officeart/2008/layout/TitledPictureBlocks"/>
    <dgm:cxn modelId="{E45680FD-D9AC-4779-BF84-9C53DD920301}" type="presParOf" srcId="{AB2F8ACD-2F0C-47C9-BB4B-8410A53DDF86}" destId="{3632C808-6E6B-4384-A2F7-4E5AC5AA773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404C05-3A41-4410-8174-5FD4EE80AFF5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841EB05-BD42-459C-AD78-9907479E13BD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973B90D5-7B69-421E-962B-46BE0CF8D473}" type="parTrans" cxnId="{3B0766EE-A837-4463-9E6A-A9956976E2FD}">
      <dgm:prSet/>
      <dgm:spPr/>
      <dgm:t>
        <a:bodyPr/>
        <a:lstStyle/>
        <a:p>
          <a:endParaRPr lang="zh-TW" altLang="en-US"/>
        </a:p>
      </dgm:t>
    </dgm:pt>
    <dgm:pt modelId="{4F4D17B1-D553-4035-8BFB-55B6365974D4}" type="sibTrans" cxnId="{3B0766EE-A837-4463-9E6A-A9956976E2FD}">
      <dgm:prSet/>
      <dgm:spPr/>
      <dgm:t>
        <a:bodyPr/>
        <a:lstStyle/>
        <a:p>
          <a:endParaRPr lang="zh-TW" altLang="en-US"/>
        </a:p>
      </dgm:t>
    </dgm:pt>
    <dgm:pt modelId="{3E4D79E8-FD92-4352-8C2C-CA698CE851B0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DE825E3A-AC57-4F94-9098-A2F2D2100100}" type="parTrans" cxnId="{752EC43D-813B-4929-9167-7D21FD30A6C4}">
      <dgm:prSet/>
      <dgm:spPr/>
      <dgm:t>
        <a:bodyPr/>
        <a:lstStyle/>
        <a:p>
          <a:endParaRPr lang="zh-TW" altLang="en-US"/>
        </a:p>
      </dgm:t>
    </dgm:pt>
    <dgm:pt modelId="{93B82252-FB0B-40CF-9EDD-6DBCCF8DD4FB}" type="sibTrans" cxnId="{752EC43D-813B-4929-9167-7D21FD30A6C4}">
      <dgm:prSet/>
      <dgm:spPr/>
      <dgm:t>
        <a:bodyPr/>
        <a:lstStyle/>
        <a:p>
          <a:endParaRPr lang="zh-TW" altLang="en-US"/>
        </a:p>
      </dgm:t>
    </dgm:pt>
    <dgm:pt modelId="{B31263B5-53C5-468C-8A55-0B3E7596880B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046D496B-1870-4D19-A70E-D0209728A36B}" type="parTrans" cxnId="{2565F7A5-7D65-49E9-A933-40229DF69589}">
      <dgm:prSet/>
      <dgm:spPr/>
      <dgm:t>
        <a:bodyPr/>
        <a:lstStyle/>
        <a:p>
          <a:endParaRPr lang="zh-TW" altLang="en-US"/>
        </a:p>
      </dgm:t>
    </dgm:pt>
    <dgm:pt modelId="{A4238033-D76D-4518-BEBD-A374EE17844F}" type="sibTrans" cxnId="{2565F7A5-7D65-49E9-A933-40229DF69589}">
      <dgm:prSet/>
      <dgm:spPr/>
      <dgm:t>
        <a:bodyPr/>
        <a:lstStyle/>
        <a:p>
          <a:endParaRPr lang="zh-TW" altLang="en-US"/>
        </a:p>
      </dgm:t>
    </dgm:pt>
    <dgm:pt modelId="{275B13DC-7540-4A7B-84BB-B66D3E4F7B37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CC164F80-065C-4BEC-88F2-210B27B9EBC4}" type="parTrans" cxnId="{A6544719-6943-4413-BECC-69EE851617B3}">
      <dgm:prSet/>
      <dgm:spPr/>
      <dgm:t>
        <a:bodyPr/>
        <a:lstStyle/>
        <a:p>
          <a:endParaRPr lang="zh-TW" altLang="en-US"/>
        </a:p>
      </dgm:t>
    </dgm:pt>
    <dgm:pt modelId="{B899242A-342A-4326-9CB9-C676EF8AB5B6}" type="sibTrans" cxnId="{A6544719-6943-4413-BECC-69EE851617B3}">
      <dgm:prSet/>
      <dgm:spPr/>
      <dgm:t>
        <a:bodyPr/>
        <a:lstStyle/>
        <a:p>
          <a:endParaRPr lang="zh-TW" altLang="en-US"/>
        </a:p>
      </dgm:t>
    </dgm:pt>
    <dgm:pt modelId="{184C1DF2-0FCB-4579-8EB4-B7136E375FFE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62B688D1-23BB-4722-B9DE-70F0FEC4E774}" type="parTrans" cxnId="{C49653D2-6037-43C9-8AD6-0B65C7CBEB64}">
      <dgm:prSet/>
      <dgm:spPr/>
      <dgm:t>
        <a:bodyPr/>
        <a:lstStyle/>
        <a:p>
          <a:endParaRPr lang="zh-TW" altLang="en-US"/>
        </a:p>
      </dgm:t>
    </dgm:pt>
    <dgm:pt modelId="{887DA9A6-EB8D-4597-8AB7-2B55A33259FE}" type="sibTrans" cxnId="{C49653D2-6037-43C9-8AD6-0B65C7CBEB64}">
      <dgm:prSet/>
      <dgm:spPr/>
      <dgm:t>
        <a:bodyPr/>
        <a:lstStyle/>
        <a:p>
          <a:endParaRPr lang="zh-TW" altLang="en-US"/>
        </a:p>
      </dgm:t>
    </dgm:pt>
    <dgm:pt modelId="{F1C37AC4-6AA4-4AEB-AF4A-B240B330854F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89E704D6-62D2-4FC7-B539-3A74F2D5034A}" type="parTrans" cxnId="{78BA3C83-D722-4579-9B24-F69ADFB38930}">
      <dgm:prSet/>
      <dgm:spPr/>
      <dgm:t>
        <a:bodyPr/>
        <a:lstStyle/>
        <a:p>
          <a:endParaRPr lang="zh-TW" altLang="en-US"/>
        </a:p>
      </dgm:t>
    </dgm:pt>
    <dgm:pt modelId="{4893EDA4-410C-44B3-8CAB-FD6726ACE6C7}" type="sibTrans" cxnId="{78BA3C83-D722-4579-9B24-F69ADFB38930}">
      <dgm:prSet/>
      <dgm:spPr/>
      <dgm:t>
        <a:bodyPr/>
        <a:lstStyle/>
        <a:p>
          <a:endParaRPr lang="zh-TW" altLang="en-US"/>
        </a:p>
      </dgm:t>
    </dgm:pt>
    <dgm:pt modelId="{860E633A-78E1-47BF-8760-7166722363DF}" type="pres">
      <dgm:prSet presAssocID="{40404C05-3A41-4410-8174-5FD4EE80AFF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5D35D94-8BBA-49B2-A641-4E27A4CAE32D}" type="pres">
      <dgm:prSet presAssocID="{40404C05-3A41-4410-8174-5FD4EE80AFF5}" presName="cycle" presStyleCnt="0"/>
      <dgm:spPr/>
      <dgm:t>
        <a:bodyPr/>
        <a:lstStyle/>
        <a:p>
          <a:endParaRPr lang="zh-TW" altLang="en-US"/>
        </a:p>
      </dgm:t>
    </dgm:pt>
    <dgm:pt modelId="{67DCCACF-6451-425A-BC35-F2CD97CCF68A}" type="pres">
      <dgm:prSet presAssocID="{40404C05-3A41-4410-8174-5FD4EE80AFF5}" presName="centerShape" presStyleCnt="0"/>
      <dgm:spPr/>
      <dgm:t>
        <a:bodyPr/>
        <a:lstStyle/>
        <a:p>
          <a:endParaRPr lang="zh-TW" altLang="en-US"/>
        </a:p>
      </dgm:t>
    </dgm:pt>
    <dgm:pt modelId="{F39FB7F7-C0E7-4AC6-91F8-E5345B4E2A25}" type="pres">
      <dgm:prSet presAssocID="{40404C05-3A41-4410-8174-5FD4EE80AFF5}" presName="connSite" presStyleLbl="node1" presStyleIdx="0" presStyleCnt="3"/>
      <dgm:spPr/>
      <dgm:t>
        <a:bodyPr/>
        <a:lstStyle/>
        <a:p>
          <a:endParaRPr lang="zh-TW" altLang="en-US"/>
        </a:p>
      </dgm:t>
    </dgm:pt>
    <dgm:pt modelId="{5E4ECC8E-64C1-4A45-BE6B-5BF24091B4BD}" type="pres">
      <dgm:prSet presAssocID="{40404C05-3A41-4410-8174-5FD4EE80AFF5}" presName="visible" presStyleLbl="node1" presStyleIdx="0" presStyleCnt="3" custLinFactNeighborX="2936" custLinFactNeighborY="-76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644F3C1-E92A-4C4F-9C85-11C8755BD7E3}" type="pres">
      <dgm:prSet presAssocID="{973B90D5-7B69-421E-962B-46BE0CF8D473}" presName="Name25" presStyleLbl="parChTrans1D1" presStyleIdx="0" presStyleCnt="2"/>
      <dgm:spPr/>
      <dgm:t>
        <a:bodyPr/>
        <a:lstStyle/>
        <a:p>
          <a:endParaRPr lang="zh-TW" altLang="en-US"/>
        </a:p>
      </dgm:t>
    </dgm:pt>
    <dgm:pt modelId="{FE15A5BE-1438-4CCA-89CB-941F7DD18461}" type="pres">
      <dgm:prSet presAssocID="{2841EB05-BD42-459C-AD78-9907479E13BD}" presName="node" presStyleCnt="0"/>
      <dgm:spPr/>
      <dgm:t>
        <a:bodyPr/>
        <a:lstStyle/>
        <a:p>
          <a:endParaRPr lang="zh-TW" altLang="en-US"/>
        </a:p>
      </dgm:t>
    </dgm:pt>
    <dgm:pt modelId="{130E9C53-3549-4600-A69B-B267B4959ED5}" type="pres">
      <dgm:prSet presAssocID="{2841EB05-BD42-459C-AD78-9907479E13BD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2CAD79-069F-460B-8417-9F6FAF70EBD7}" type="pres">
      <dgm:prSet presAssocID="{2841EB05-BD42-459C-AD78-9907479E13BD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B852513-7B9B-4985-B3EA-55488273B0FE}" type="pres">
      <dgm:prSet presAssocID="{CC164F80-065C-4BEC-88F2-210B27B9EBC4}" presName="Name25" presStyleLbl="parChTrans1D1" presStyleIdx="1" presStyleCnt="2"/>
      <dgm:spPr/>
      <dgm:t>
        <a:bodyPr/>
        <a:lstStyle/>
        <a:p>
          <a:endParaRPr lang="zh-TW" altLang="en-US"/>
        </a:p>
      </dgm:t>
    </dgm:pt>
    <dgm:pt modelId="{52805C0F-AB80-4CE5-B4BF-FB3423DBA8D3}" type="pres">
      <dgm:prSet presAssocID="{275B13DC-7540-4A7B-84BB-B66D3E4F7B37}" presName="node" presStyleCnt="0"/>
      <dgm:spPr/>
      <dgm:t>
        <a:bodyPr/>
        <a:lstStyle/>
        <a:p>
          <a:endParaRPr lang="zh-TW" altLang="en-US"/>
        </a:p>
      </dgm:t>
    </dgm:pt>
    <dgm:pt modelId="{9BA4F814-B5F1-41E4-A695-6E7A1FFB187D}" type="pres">
      <dgm:prSet presAssocID="{275B13DC-7540-4A7B-84BB-B66D3E4F7B37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C7E911-0F0F-49F9-8269-C89D03CFE078}" type="pres">
      <dgm:prSet presAssocID="{275B13DC-7540-4A7B-84BB-B66D3E4F7B37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3B8132A-7629-497F-B504-47CA67922188}" type="presOf" srcId="{B31263B5-53C5-468C-8A55-0B3E7596880B}" destId="{022CAD79-069F-460B-8417-9F6FAF70EBD7}" srcOrd="0" destOrd="1" presId="urn:microsoft.com/office/officeart/2005/8/layout/radial2"/>
    <dgm:cxn modelId="{A6544719-6943-4413-BECC-69EE851617B3}" srcId="{40404C05-3A41-4410-8174-5FD4EE80AFF5}" destId="{275B13DC-7540-4A7B-84BB-B66D3E4F7B37}" srcOrd="1" destOrd="0" parTransId="{CC164F80-065C-4BEC-88F2-210B27B9EBC4}" sibTransId="{B899242A-342A-4326-9CB9-C676EF8AB5B6}"/>
    <dgm:cxn modelId="{C49653D2-6037-43C9-8AD6-0B65C7CBEB64}" srcId="{275B13DC-7540-4A7B-84BB-B66D3E4F7B37}" destId="{184C1DF2-0FCB-4579-8EB4-B7136E375FFE}" srcOrd="0" destOrd="0" parTransId="{62B688D1-23BB-4722-B9DE-70F0FEC4E774}" sibTransId="{887DA9A6-EB8D-4597-8AB7-2B55A33259FE}"/>
    <dgm:cxn modelId="{51B302DE-935C-4E38-973C-CD54F92A2516}" type="presOf" srcId="{CC164F80-065C-4BEC-88F2-210B27B9EBC4}" destId="{EB852513-7B9B-4985-B3EA-55488273B0FE}" srcOrd="0" destOrd="0" presId="urn:microsoft.com/office/officeart/2005/8/layout/radial2"/>
    <dgm:cxn modelId="{056F4CD9-1DEF-4BA4-98FF-D4E5D895945E}" type="presOf" srcId="{40404C05-3A41-4410-8174-5FD4EE80AFF5}" destId="{860E633A-78E1-47BF-8760-7166722363DF}" srcOrd="0" destOrd="0" presId="urn:microsoft.com/office/officeart/2005/8/layout/radial2"/>
    <dgm:cxn modelId="{A6D0BD62-36C3-423E-B387-47DB13A03F0B}" type="presOf" srcId="{275B13DC-7540-4A7B-84BB-B66D3E4F7B37}" destId="{9BA4F814-B5F1-41E4-A695-6E7A1FFB187D}" srcOrd="0" destOrd="0" presId="urn:microsoft.com/office/officeart/2005/8/layout/radial2"/>
    <dgm:cxn modelId="{6CA5565B-7CBB-4714-98D6-8374CB36DC6D}" type="presOf" srcId="{3E4D79E8-FD92-4352-8C2C-CA698CE851B0}" destId="{022CAD79-069F-460B-8417-9F6FAF70EBD7}" srcOrd="0" destOrd="0" presId="urn:microsoft.com/office/officeart/2005/8/layout/radial2"/>
    <dgm:cxn modelId="{78BA3C83-D722-4579-9B24-F69ADFB38930}" srcId="{275B13DC-7540-4A7B-84BB-B66D3E4F7B37}" destId="{F1C37AC4-6AA4-4AEB-AF4A-B240B330854F}" srcOrd="1" destOrd="0" parTransId="{89E704D6-62D2-4FC7-B539-3A74F2D5034A}" sibTransId="{4893EDA4-410C-44B3-8CAB-FD6726ACE6C7}"/>
    <dgm:cxn modelId="{752EC43D-813B-4929-9167-7D21FD30A6C4}" srcId="{2841EB05-BD42-459C-AD78-9907479E13BD}" destId="{3E4D79E8-FD92-4352-8C2C-CA698CE851B0}" srcOrd="0" destOrd="0" parTransId="{DE825E3A-AC57-4F94-9098-A2F2D2100100}" sibTransId="{93B82252-FB0B-40CF-9EDD-6DBCCF8DD4FB}"/>
    <dgm:cxn modelId="{C573ADA2-A1A2-4250-B1B6-74B29DC6E92E}" type="presOf" srcId="{184C1DF2-0FCB-4579-8EB4-B7136E375FFE}" destId="{3EC7E911-0F0F-49F9-8269-C89D03CFE078}" srcOrd="0" destOrd="0" presId="urn:microsoft.com/office/officeart/2005/8/layout/radial2"/>
    <dgm:cxn modelId="{3B0766EE-A837-4463-9E6A-A9956976E2FD}" srcId="{40404C05-3A41-4410-8174-5FD4EE80AFF5}" destId="{2841EB05-BD42-459C-AD78-9907479E13BD}" srcOrd="0" destOrd="0" parTransId="{973B90D5-7B69-421E-962B-46BE0CF8D473}" sibTransId="{4F4D17B1-D553-4035-8BFB-55B6365974D4}"/>
    <dgm:cxn modelId="{2565F7A5-7D65-49E9-A933-40229DF69589}" srcId="{2841EB05-BD42-459C-AD78-9907479E13BD}" destId="{B31263B5-53C5-468C-8A55-0B3E7596880B}" srcOrd="1" destOrd="0" parTransId="{046D496B-1870-4D19-A70E-D0209728A36B}" sibTransId="{A4238033-D76D-4518-BEBD-A374EE17844F}"/>
    <dgm:cxn modelId="{688A586A-623E-4FAB-9A27-0DA539FF0A90}" type="presOf" srcId="{2841EB05-BD42-459C-AD78-9907479E13BD}" destId="{130E9C53-3549-4600-A69B-B267B4959ED5}" srcOrd="0" destOrd="0" presId="urn:microsoft.com/office/officeart/2005/8/layout/radial2"/>
    <dgm:cxn modelId="{F7F366C7-7573-429E-AAF0-3318B15352F9}" type="presOf" srcId="{973B90D5-7B69-421E-962B-46BE0CF8D473}" destId="{F644F3C1-E92A-4C4F-9C85-11C8755BD7E3}" srcOrd="0" destOrd="0" presId="urn:microsoft.com/office/officeart/2005/8/layout/radial2"/>
    <dgm:cxn modelId="{3C8F18F5-B733-48F5-A2CA-4138326D0A1E}" type="presOf" srcId="{F1C37AC4-6AA4-4AEB-AF4A-B240B330854F}" destId="{3EC7E911-0F0F-49F9-8269-C89D03CFE078}" srcOrd="0" destOrd="1" presId="urn:microsoft.com/office/officeart/2005/8/layout/radial2"/>
    <dgm:cxn modelId="{CB603D80-2E9F-4F67-9140-A1AB61269B71}" type="presParOf" srcId="{860E633A-78E1-47BF-8760-7166722363DF}" destId="{45D35D94-8BBA-49B2-A641-4E27A4CAE32D}" srcOrd="0" destOrd="0" presId="urn:microsoft.com/office/officeart/2005/8/layout/radial2"/>
    <dgm:cxn modelId="{A704DB42-F7E5-44B8-9265-32646002D16C}" type="presParOf" srcId="{45D35D94-8BBA-49B2-A641-4E27A4CAE32D}" destId="{67DCCACF-6451-425A-BC35-F2CD97CCF68A}" srcOrd="0" destOrd="0" presId="urn:microsoft.com/office/officeart/2005/8/layout/radial2"/>
    <dgm:cxn modelId="{D3A3C31E-CCEF-4176-8F5B-2E2951DF19F7}" type="presParOf" srcId="{67DCCACF-6451-425A-BC35-F2CD97CCF68A}" destId="{F39FB7F7-C0E7-4AC6-91F8-E5345B4E2A25}" srcOrd="0" destOrd="0" presId="urn:microsoft.com/office/officeart/2005/8/layout/radial2"/>
    <dgm:cxn modelId="{7B047364-09A0-4BC6-A3A8-9F7BF471F8B9}" type="presParOf" srcId="{67DCCACF-6451-425A-BC35-F2CD97CCF68A}" destId="{5E4ECC8E-64C1-4A45-BE6B-5BF24091B4BD}" srcOrd="1" destOrd="0" presId="urn:microsoft.com/office/officeart/2005/8/layout/radial2"/>
    <dgm:cxn modelId="{B7D4B335-3C82-4ABB-8065-798B78527FD7}" type="presParOf" srcId="{45D35D94-8BBA-49B2-A641-4E27A4CAE32D}" destId="{F644F3C1-E92A-4C4F-9C85-11C8755BD7E3}" srcOrd="1" destOrd="0" presId="urn:microsoft.com/office/officeart/2005/8/layout/radial2"/>
    <dgm:cxn modelId="{665EED76-260D-4BB9-9FF3-DFAD863F79BC}" type="presParOf" srcId="{45D35D94-8BBA-49B2-A641-4E27A4CAE32D}" destId="{FE15A5BE-1438-4CCA-89CB-941F7DD18461}" srcOrd="2" destOrd="0" presId="urn:microsoft.com/office/officeart/2005/8/layout/radial2"/>
    <dgm:cxn modelId="{910F5F1D-D71E-451C-9B64-002455962EE3}" type="presParOf" srcId="{FE15A5BE-1438-4CCA-89CB-941F7DD18461}" destId="{130E9C53-3549-4600-A69B-B267B4959ED5}" srcOrd="0" destOrd="0" presId="urn:microsoft.com/office/officeart/2005/8/layout/radial2"/>
    <dgm:cxn modelId="{4E3AEC7D-8882-4145-A461-CF26686DAA67}" type="presParOf" srcId="{FE15A5BE-1438-4CCA-89CB-941F7DD18461}" destId="{022CAD79-069F-460B-8417-9F6FAF70EBD7}" srcOrd="1" destOrd="0" presId="urn:microsoft.com/office/officeart/2005/8/layout/radial2"/>
    <dgm:cxn modelId="{9063274F-BFF6-48F6-B1C1-8844ED76D980}" type="presParOf" srcId="{45D35D94-8BBA-49B2-A641-4E27A4CAE32D}" destId="{EB852513-7B9B-4985-B3EA-55488273B0FE}" srcOrd="3" destOrd="0" presId="urn:microsoft.com/office/officeart/2005/8/layout/radial2"/>
    <dgm:cxn modelId="{CBDB8B1A-470E-446C-8271-0F04E4DD86EB}" type="presParOf" srcId="{45D35D94-8BBA-49B2-A641-4E27A4CAE32D}" destId="{52805C0F-AB80-4CE5-B4BF-FB3423DBA8D3}" srcOrd="4" destOrd="0" presId="urn:microsoft.com/office/officeart/2005/8/layout/radial2"/>
    <dgm:cxn modelId="{1515E080-4A4D-4686-9F35-25C17D9258D1}" type="presParOf" srcId="{52805C0F-AB80-4CE5-B4BF-FB3423DBA8D3}" destId="{9BA4F814-B5F1-41E4-A695-6E7A1FFB187D}" srcOrd="0" destOrd="0" presId="urn:microsoft.com/office/officeart/2005/8/layout/radial2"/>
    <dgm:cxn modelId="{441CE6D4-4359-4CAA-8824-8B82C9C096D5}" type="presParOf" srcId="{52805C0F-AB80-4CE5-B4BF-FB3423DBA8D3}" destId="{3EC7E911-0F0F-49F9-8269-C89D03CFE07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8DC9A9-402A-4E38-8A5B-15C11CCA917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2D08CCAC-63F9-4EAA-AE66-7E3B96D6BB54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2F9AC7-5968-4D54-A258-F6743FCCD37C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51143C15-4888-45A3-A18A-6601E8A82236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A1D4B9-F64F-402E-BEED-800C88094F7F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D9C2E901-07EE-4293-AA69-67FE7D95F57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1448CD-A9A3-4733-8460-177D8DAB3960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303DA2A8-9F90-40FA-B847-E5C234934E29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035C88-92A1-47B2-A603-0267F716558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B797C6-8443-4070-8FEF-E70964BD832C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CB62A5-C279-40B2-8F96-FF0E667B21A7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0A6FDA87-4D51-459C-8800-F016F6E802CE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586E579C-4958-453C-BD80-DF2BD4BEF98D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32C808-6E6B-4384-A2F7-4E5AC5AA7735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BB94C6CA-D07F-4641-B9D5-37CFEB2AF1B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852513-7B9B-4985-B3EA-55488273B0FE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44F3C1-E92A-4C4F-9C85-11C8755BD7E3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4ECC8E-64C1-4A45-BE6B-5BF24091B4BD}">
      <dsp:nvSpPr>
        <dsp:cNvPr id="0" name=""/>
        <dsp:cNvSpPr/>
      </dsp:nvSpPr>
      <dsp:spPr>
        <a:xfrm>
          <a:off x="442395" y="82070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30E9C53-3549-4600-A69B-B267B4959ED5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022CAD79-069F-460B-8417-9F6FAF70EBD7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9BA4F814-B5F1-41E4-A695-6E7A1FFB187D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3EC7E911-0F0F-49F9-8269-C89D03CFE078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en-US" altLang="zh-TW" dirty="0" smtClean="0"/>
          </a:p>
          <a:p>
            <a:r>
              <a:rPr lang="zh-TW" altLang="en-US" dirty="0" smtClean="0"/>
              <a:t>一下</a:t>
            </a:r>
            <a:r>
              <a:rPr lang="zh-TW" altLang="en-US" dirty="0"/>
              <a:t>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82000">
              <a:srgbClr val="0070C0"/>
            </a:gs>
            <a:gs pos="95000">
              <a:srgbClr val="7030A0"/>
            </a:gs>
            <a:gs pos="20000">
              <a:srgbClr val="FFC000"/>
            </a:gs>
            <a:gs pos="4587">
              <a:srgbClr val="FF0000"/>
            </a:gs>
            <a:gs pos="68000">
              <a:srgbClr val="00B0F0"/>
            </a:gs>
            <a:gs pos="53000">
              <a:srgbClr val="92D050"/>
            </a:gs>
            <a:gs pos="37000">
              <a:srgbClr val="FFFF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924944"/>
            <a:ext cx="3744055" cy="275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51377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25125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86603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1332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2022-11-28T06:57:25Z</dcterms:modified>
</cp:coreProperties>
</file>