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72" r:id="rId3"/>
    <p:sldId id="273" r:id="rId4"/>
    <p:sldId id="274" r:id="rId5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947" autoAdjust="0"/>
    <p:restoredTop sz="94779" autoAdjust="0"/>
  </p:normalViewPr>
  <p:slideViewPr>
    <p:cSldViewPr>
      <p:cViewPr varScale="1">
        <p:scale>
          <a:sx n="69" d="100"/>
          <a:sy n="69" d="100"/>
        </p:scale>
        <p:origin x="1278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_rels/data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ata3.xml.rels><?xml version="1.0" encoding="UTF-8" standalone="yes"?>
<Relationships xmlns="http://schemas.openxmlformats.org/package/2006/relationships"><Relationship Id="rId1" Type="http://schemas.openxmlformats.org/officeDocument/2006/relationships/image" Target="../media/image8.pn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_rels/drawing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rawing3.xml.rels><?xml version="1.0" encoding="UTF-8" standalone="yes"?>
<Relationships xmlns="http://schemas.openxmlformats.org/package/2006/relationships"><Relationship Id="rId1" Type="http://schemas.openxmlformats.org/officeDocument/2006/relationships/image" Target="../media/image8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D95B47A-E424-40B0-8BA6-50C7DA20523B}" type="doc">
      <dgm:prSet loTypeId="urn:microsoft.com/office/officeart/2005/8/layout/hList7" loCatId="list" qsTypeId="urn:microsoft.com/office/officeart/2005/8/quickstyle/3d1" qsCatId="3D" csTypeId="urn:microsoft.com/office/officeart/2005/8/colors/colorful5" csCatId="colorful" phldr="1"/>
      <dgm:spPr/>
      <dgm:t>
        <a:bodyPr/>
        <a:lstStyle/>
        <a:p>
          <a:endParaRPr lang="zh-TW" altLang="en-US"/>
        </a:p>
      </dgm:t>
    </dgm:pt>
    <dgm:pt modelId="{3703C06F-21D5-423A-9297-F02ACD850EFF}">
      <dgm:prSet/>
      <dgm:spPr/>
      <dgm:t>
        <a:bodyPr/>
        <a:lstStyle/>
        <a:p>
          <a:pPr rtl="0"/>
          <a:r>
            <a:rPr lang="zh-TW" smtClean="0"/>
            <a:t>雙手肥皂清潔，搓洗</a:t>
          </a:r>
          <a:r>
            <a:rPr lang="en-US" smtClean="0"/>
            <a:t>40~60</a:t>
          </a:r>
          <a:r>
            <a:rPr lang="zh-TW" smtClean="0"/>
            <a:t>秒</a:t>
          </a:r>
          <a:endParaRPr lang="zh-TW"/>
        </a:p>
      </dgm:t>
    </dgm:pt>
    <dgm:pt modelId="{81C3F595-96F4-40CD-A90A-A378690C6E49}" type="parTrans" cxnId="{49239F1A-5BC4-417B-AF0B-D99E6FF3EE27}">
      <dgm:prSet/>
      <dgm:spPr/>
      <dgm:t>
        <a:bodyPr/>
        <a:lstStyle/>
        <a:p>
          <a:endParaRPr lang="zh-TW" altLang="en-US"/>
        </a:p>
      </dgm:t>
    </dgm:pt>
    <dgm:pt modelId="{B2526895-3540-477E-B880-FB70D83A7C15}" type="sibTrans" cxnId="{49239F1A-5BC4-417B-AF0B-D99E6FF3EE27}">
      <dgm:prSet/>
      <dgm:spPr/>
      <dgm:t>
        <a:bodyPr/>
        <a:lstStyle/>
        <a:p>
          <a:endParaRPr lang="zh-TW" altLang="en-US"/>
        </a:p>
      </dgm:t>
    </dgm:pt>
    <dgm:pt modelId="{4BFED123-ABEA-43AF-97DC-CD0641A9C87E}">
      <dgm:prSet/>
      <dgm:spPr/>
      <dgm:t>
        <a:bodyPr/>
        <a:lstStyle/>
        <a:p>
          <a:pPr rtl="0"/>
          <a:r>
            <a:rPr lang="zh-TW" smtClean="0"/>
            <a:t>口罩要遮住口鼻、蓋住下巴  </a:t>
          </a:r>
          <a:endParaRPr lang="zh-TW"/>
        </a:p>
      </dgm:t>
    </dgm:pt>
    <dgm:pt modelId="{BBD5CB8E-CF7A-47E4-9731-985821285B20}" type="parTrans" cxnId="{8616490C-9334-4AEB-BCF2-C2408B343EFB}">
      <dgm:prSet/>
      <dgm:spPr/>
      <dgm:t>
        <a:bodyPr/>
        <a:lstStyle/>
        <a:p>
          <a:endParaRPr lang="zh-TW" altLang="en-US"/>
        </a:p>
      </dgm:t>
    </dgm:pt>
    <dgm:pt modelId="{F939829C-79D4-441C-A2DC-5F92B7365362}" type="sibTrans" cxnId="{8616490C-9334-4AEB-BCF2-C2408B343EFB}">
      <dgm:prSet/>
      <dgm:spPr/>
      <dgm:t>
        <a:bodyPr/>
        <a:lstStyle/>
        <a:p>
          <a:endParaRPr lang="zh-TW" altLang="en-US"/>
        </a:p>
      </dgm:t>
    </dgm:pt>
    <dgm:pt modelId="{257D8E58-19E5-4EE3-8DBF-6B0C311658B3}">
      <dgm:prSet/>
      <dgm:spPr/>
      <dgm:t>
        <a:bodyPr/>
        <a:lstStyle/>
        <a:p>
          <a:pPr rtl="0"/>
          <a:r>
            <a:rPr lang="zh-TW" smtClean="0"/>
            <a:t>噴</a:t>
          </a:r>
          <a:r>
            <a:rPr lang="en-US" smtClean="0"/>
            <a:t>75%</a:t>
          </a:r>
          <a:r>
            <a:rPr lang="zh-TW" smtClean="0"/>
            <a:t>酒精搓洗雙手</a:t>
          </a:r>
          <a:r>
            <a:rPr lang="en-US" smtClean="0"/>
            <a:t>20-30</a:t>
          </a:r>
          <a:r>
            <a:rPr lang="zh-TW" smtClean="0"/>
            <a:t>秒</a:t>
          </a:r>
          <a:endParaRPr lang="zh-TW"/>
        </a:p>
      </dgm:t>
    </dgm:pt>
    <dgm:pt modelId="{E7F5BB7D-48A5-4E8C-A644-77B677FE7E6C}" type="parTrans" cxnId="{17CE5045-A86A-4C2A-A8A2-4F7792AAA30D}">
      <dgm:prSet/>
      <dgm:spPr/>
      <dgm:t>
        <a:bodyPr/>
        <a:lstStyle/>
        <a:p>
          <a:endParaRPr lang="zh-TW" altLang="en-US"/>
        </a:p>
      </dgm:t>
    </dgm:pt>
    <dgm:pt modelId="{9293CCB8-0112-4885-B3FC-9FBE78E3F705}" type="sibTrans" cxnId="{17CE5045-A86A-4C2A-A8A2-4F7792AAA30D}">
      <dgm:prSet/>
      <dgm:spPr/>
      <dgm:t>
        <a:bodyPr/>
        <a:lstStyle/>
        <a:p>
          <a:endParaRPr lang="zh-TW" altLang="en-US"/>
        </a:p>
      </dgm:t>
    </dgm:pt>
    <dgm:pt modelId="{8FF32D5E-5973-474D-828C-39BC04E3CBDF}">
      <dgm:prSet/>
      <dgm:spPr/>
      <dgm:t>
        <a:bodyPr/>
        <a:lstStyle/>
        <a:p>
          <a:pPr rtl="0"/>
          <a:r>
            <a:rPr lang="zh-TW" smtClean="0"/>
            <a:t>有發燒、呼吸道症狀速就醫</a:t>
          </a:r>
          <a:endParaRPr lang="zh-TW"/>
        </a:p>
      </dgm:t>
    </dgm:pt>
    <dgm:pt modelId="{2D5D270F-681C-45D2-A6DE-13CDDC8E394E}" type="parTrans" cxnId="{F6C7ECAE-C9D5-459D-93B6-D33DB6B51B86}">
      <dgm:prSet/>
      <dgm:spPr/>
      <dgm:t>
        <a:bodyPr/>
        <a:lstStyle/>
        <a:p>
          <a:endParaRPr lang="zh-TW" altLang="en-US"/>
        </a:p>
      </dgm:t>
    </dgm:pt>
    <dgm:pt modelId="{692B3AED-3949-47E9-8379-353FD848E41A}" type="sibTrans" cxnId="{F6C7ECAE-C9D5-459D-93B6-D33DB6B51B86}">
      <dgm:prSet/>
      <dgm:spPr/>
      <dgm:t>
        <a:bodyPr/>
        <a:lstStyle/>
        <a:p>
          <a:endParaRPr lang="zh-TW" altLang="en-US"/>
        </a:p>
      </dgm:t>
    </dgm:pt>
    <dgm:pt modelId="{1B267240-2EFE-4788-8E9E-8C6864DD5DA2}" type="pres">
      <dgm:prSet presAssocID="{8D95B47A-E424-40B0-8BA6-50C7DA20523B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93334B29-7E2F-4AEE-B0BA-383D510E689F}" type="pres">
      <dgm:prSet presAssocID="{8D95B47A-E424-40B0-8BA6-50C7DA20523B}" presName="fgShape" presStyleLbl="fgShp" presStyleIdx="0" presStyleCnt="1"/>
      <dgm:spPr/>
    </dgm:pt>
    <dgm:pt modelId="{DC16465B-5EFC-41C3-94B9-1026A2BE5702}" type="pres">
      <dgm:prSet presAssocID="{8D95B47A-E424-40B0-8BA6-50C7DA20523B}" presName="linComp" presStyleCnt="0"/>
      <dgm:spPr/>
    </dgm:pt>
    <dgm:pt modelId="{C605D518-3902-4A24-9FFA-B665604221D4}" type="pres">
      <dgm:prSet presAssocID="{3703C06F-21D5-423A-9297-F02ACD850EFF}" presName="compNode" presStyleCnt="0"/>
      <dgm:spPr/>
    </dgm:pt>
    <dgm:pt modelId="{DE507435-040D-402E-B2F5-7BC38BC0CC40}" type="pres">
      <dgm:prSet presAssocID="{3703C06F-21D5-423A-9297-F02ACD850EFF}" presName="bkgdShape" presStyleLbl="node1" presStyleIdx="0" presStyleCnt="4"/>
      <dgm:spPr/>
      <dgm:t>
        <a:bodyPr/>
        <a:lstStyle/>
        <a:p>
          <a:endParaRPr lang="zh-TW" altLang="en-US"/>
        </a:p>
      </dgm:t>
    </dgm:pt>
    <dgm:pt modelId="{D2EFB86F-5EC5-4DC1-AB78-80F3E7D36E18}" type="pres">
      <dgm:prSet presAssocID="{3703C06F-21D5-423A-9297-F02ACD850EFF}" presName="nodeTx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6C7C09C1-826D-4FBE-A3A7-32807AACB974}" type="pres">
      <dgm:prSet presAssocID="{3703C06F-21D5-423A-9297-F02ACD850EFF}" presName="invisiNode" presStyleLbl="node1" presStyleIdx="0" presStyleCnt="4"/>
      <dgm:spPr/>
    </dgm:pt>
    <dgm:pt modelId="{C385BD6B-991D-4514-96E7-284D2C3640ED}" type="pres">
      <dgm:prSet presAssocID="{3703C06F-21D5-423A-9297-F02ACD850EFF}" presName="imagNode" presStyleLbl="fgImgPlace1" presStyleIdx="0" presStyleCnt="4"/>
      <dgm:spPr>
        <a:blipFill>
          <a:blip xmlns:r="http://schemas.openxmlformats.org/officeDocument/2006/relationships" r:embed="rId1">
            <a:duotone>
              <a:schemeClr val="accent5">
                <a:hueOff val="0"/>
                <a:satOff val="0"/>
                <a:lumOff val="0"/>
                <a:alphaOff val="0"/>
                <a:shade val="20000"/>
                <a:satMod val="200000"/>
              </a:schemeClr>
              <a:schemeClr val="accent5">
                <a:hueOff val="0"/>
                <a:satOff val="0"/>
                <a:lumOff val="0"/>
                <a:alphaOff val="0"/>
                <a:tint val="12000"/>
                <a:satMod val="19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E56E064A-8812-474B-A33F-F07F8C9C845F}" type="pres">
      <dgm:prSet presAssocID="{B2526895-3540-477E-B880-FB70D83A7C15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845CFAD4-B65E-47C4-9F5F-D061181B5BFD}" type="pres">
      <dgm:prSet presAssocID="{4BFED123-ABEA-43AF-97DC-CD0641A9C87E}" presName="compNode" presStyleCnt="0"/>
      <dgm:spPr/>
    </dgm:pt>
    <dgm:pt modelId="{D86EAEFB-13B9-4BE8-A546-B77967D9410C}" type="pres">
      <dgm:prSet presAssocID="{4BFED123-ABEA-43AF-97DC-CD0641A9C87E}" presName="bkgdShape" presStyleLbl="node1" presStyleIdx="1" presStyleCnt="4"/>
      <dgm:spPr/>
      <dgm:t>
        <a:bodyPr/>
        <a:lstStyle/>
        <a:p>
          <a:endParaRPr lang="zh-TW" altLang="en-US"/>
        </a:p>
      </dgm:t>
    </dgm:pt>
    <dgm:pt modelId="{65A3BE29-BD2C-4430-B998-A7BDC66480CD}" type="pres">
      <dgm:prSet presAssocID="{4BFED123-ABEA-43AF-97DC-CD0641A9C87E}" presName="nodeTx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D2716B24-62CB-485D-ACFC-929E71DC8D2B}" type="pres">
      <dgm:prSet presAssocID="{4BFED123-ABEA-43AF-97DC-CD0641A9C87E}" presName="invisiNode" presStyleLbl="node1" presStyleIdx="1" presStyleCnt="4"/>
      <dgm:spPr/>
    </dgm:pt>
    <dgm:pt modelId="{89DCA7E3-CBFD-412B-AF49-FD42362B1611}" type="pres">
      <dgm:prSet presAssocID="{4BFED123-ABEA-43AF-97DC-CD0641A9C87E}" presName="imagNode" presStyleLbl="fgImgPlace1" presStyleIdx="1" presStyleCnt="4"/>
      <dgm:spPr>
        <a:blipFill>
          <a:blip xmlns:r="http://schemas.openxmlformats.org/officeDocument/2006/relationships" r:embed="rId2">
            <a:duotone>
              <a:schemeClr val="accent5">
                <a:hueOff val="-3560789"/>
                <a:satOff val="15872"/>
                <a:lumOff val="1402"/>
                <a:alphaOff val="0"/>
                <a:shade val="20000"/>
                <a:satMod val="200000"/>
              </a:schemeClr>
              <a:schemeClr val="accent5">
                <a:hueOff val="-3560789"/>
                <a:satOff val="15872"/>
                <a:lumOff val="1402"/>
                <a:alphaOff val="0"/>
                <a:tint val="12000"/>
                <a:satMod val="19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E9B25B83-16FC-4B5D-88B8-8411C3801DED}" type="pres">
      <dgm:prSet presAssocID="{F939829C-79D4-441C-A2DC-5F92B7365362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81BE1EBF-B0D9-4908-AB46-1AF85E65A827}" type="pres">
      <dgm:prSet presAssocID="{257D8E58-19E5-4EE3-8DBF-6B0C311658B3}" presName="compNode" presStyleCnt="0"/>
      <dgm:spPr/>
    </dgm:pt>
    <dgm:pt modelId="{F85BC91A-1C0B-488A-BC78-04FD78632DE4}" type="pres">
      <dgm:prSet presAssocID="{257D8E58-19E5-4EE3-8DBF-6B0C311658B3}" presName="bkgdShape" presStyleLbl="node1" presStyleIdx="2" presStyleCnt="4"/>
      <dgm:spPr/>
      <dgm:t>
        <a:bodyPr/>
        <a:lstStyle/>
        <a:p>
          <a:endParaRPr lang="zh-TW" altLang="en-US"/>
        </a:p>
      </dgm:t>
    </dgm:pt>
    <dgm:pt modelId="{B5849753-34C3-4A1B-9F66-D1D1CA21B004}" type="pres">
      <dgm:prSet presAssocID="{257D8E58-19E5-4EE3-8DBF-6B0C311658B3}" presName="nodeTx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274F4A8F-07C5-412B-9831-D80769291FD2}" type="pres">
      <dgm:prSet presAssocID="{257D8E58-19E5-4EE3-8DBF-6B0C311658B3}" presName="invisiNode" presStyleLbl="node1" presStyleIdx="2" presStyleCnt="4"/>
      <dgm:spPr/>
    </dgm:pt>
    <dgm:pt modelId="{E8C70C32-2B9C-47F6-AD0B-6F2E12AA96D6}" type="pres">
      <dgm:prSet presAssocID="{257D8E58-19E5-4EE3-8DBF-6B0C311658B3}" presName="imagNode" presStyleLbl="fgImgPlace1" presStyleIdx="2" presStyleCnt="4"/>
      <dgm:spPr>
        <a:blipFill>
          <a:blip xmlns:r="http://schemas.openxmlformats.org/officeDocument/2006/relationships" r:embed="rId3">
            <a:duotone>
              <a:schemeClr val="accent5">
                <a:hueOff val="-7121577"/>
                <a:satOff val="31745"/>
                <a:lumOff val="2805"/>
                <a:alphaOff val="0"/>
                <a:shade val="20000"/>
                <a:satMod val="200000"/>
              </a:schemeClr>
              <a:schemeClr val="accent5">
                <a:hueOff val="-7121577"/>
                <a:satOff val="31745"/>
                <a:lumOff val="2805"/>
                <a:alphaOff val="0"/>
                <a:tint val="12000"/>
                <a:satMod val="19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4A471E10-DC7E-4413-9459-7527C1DA1C91}" type="pres">
      <dgm:prSet presAssocID="{9293CCB8-0112-4885-B3FC-9FBE78E3F705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D490447E-05A6-49DF-8A43-D0E04E37EE57}" type="pres">
      <dgm:prSet presAssocID="{8FF32D5E-5973-474D-828C-39BC04E3CBDF}" presName="compNode" presStyleCnt="0"/>
      <dgm:spPr/>
    </dgm:pt>
    <dgm:pt modelId="{ED61260E-EDE6-4B9C-9036-F6B4E28099A8}" type="pres">
      <dgm:prSet presAssocID="{8FF32D5E-5973-474D-828C-39BC04E3CBDF}" presName="bkgdShape" presStyleLbl="node1" presStyleIdx="3" presStyleCnt="4"/>
      <dgm:spPr/>
      <dgm:t>
        <a:bodyPr/>
        <a:lstStyle/>
        <a:p>
          <a:endParaRPr lang="zh-TW" altLang="en-US"/>
        </a:p>
      </dgm:t>
    </dgm:pt>
    <dgm:pt modelId="{295E6C14-1D6F-40FD-8AA2-59FC63CCDBC9}" type="pres">
      <dgm:prSet presAssocID="{8FF32D5E-5973-474D-828C-39BC04E3CBDF}" presName="nodeTx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46274F8B-A5FF-4B93-88F7-047568A21EB4}" type="pres">
      <dgm:prSet presAssocID="{8FF32D5E-5973-474D-828C-39BC04E3CBDF}" presName="invisiNode" presStyleLbl="node1" presStyleIdx="3" presStyleCnt="4"/>
      <dgm:spPr/>
    </dgm:pt>
    <dgm:pt modelId="{0EF7D01C-612B-4EDA-96DE-A5F8016E4A5B}" type="pres">
      <dgm:prSet presAssocID="{8FF32D5E-5973-474D-828C-39BC04E3CBDF}" presName="imagNode" presStyleLbl="fgImgPlace1" presStyleIdx="3" presStyleCnt="4"/>
      <dgm:spPr>
        <a:blipFill>
          <a:blip xmlns:r="http://schemas.openxmlformats.org/officeDocument/2006/relationships" r:embed="rId4">
            <a:duotone>
              <a:schemeClr val="accent5">
                <a:hueOff val="-10682366"/>
                <a:satOff val="47617"/>
                <a:lumOff val="4207"/>
                <a:alphaOff val="0"/>
                <a:shade val="20000"/>
                <a:satMod val="200000"/>
              </a:schemeClr>
              <a:schemeClr val="accent5">
                <a:hueOff val="-10682366"/>
                <a:satOff val="47617"/>
                <a:lumOff val="4207"/>
                <a:alphaOff val="0"/>
                <a:tint val="12000"/>
                <a:satMod val="19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</dgm:ptLst>
  <dgm:cxnLst>
    <dgm:cxn modelId="{C3B52B17-391F-40CC-90BC-7106D60CDDC2}" type="presOf" srcId="{8D95B47A-E424-40B0-8BA6-50C7DA20523B}" destId="{1B267240-2EFE-4788-8E9E-8C6864DD5DA2}" srcOrd="0" destOrd="0" presId="urn:microsoft.com/office/officeart/2005/8/layout/hList7"/>
    <dgm:cxn modelId="{356BC16C-DEC1-4F2A-95FD-54FB85BD6E95}" type="presOf" srcId="{3703C06F-21D5-423A-9297-F02ACD850EFF}" destId="{DE507435-040D-402E-B2F5-7BC38BC0CC40}" srcOrd="0" destOrd="0" presId="urn:microsoft.com/office/officeart/2005/8/layout/hList7"/>
    <dgm:cxn modelId="{9B222BA8-B922-4063-BFA7-7FDE3B31A6EB}" type="presOf" srcId="{4BFED123-ABEA-43AF-97DC-CD0641A9C87E}" destId="{D86EAEFB-13B9-4BE8-A546-B77967D9410C}" srcOrd="0" destOrd="0" presId="urn:microsoft.com/office/officeart/2005/8/layout/hList7"/>
    <dgm:cxn modelId="{BAB8B815-F027-435C-AE06-2B219FF6EB4C}" type="presOf" srcId="{257D8E58-19E5-4EE3-8DBF-6B0C311658B3}" destId="{B5849753-34C3-4A1B-9F66-D1D1CA21B004}" srcOrd="1" destOrd="0" presId="urn:microsoft.com/office/officeart/2005/8/layout/hList7"/>
    <dgm:cxn modelId="{17CE5045-A86A-4C2A-A8A2-4F7792AAA30D}" srcId="{8D95B47A-E424-40B0-8BA6-50C7DA20523B}" destId="{257D8E58-19E5-4EE3-8DBF-6B0C311658B3}" srcOrd="2" destOrd="0" parTransId="{E7F5BB7D-48A5-4E8C-A644-77B677FE7E6C}" sibTransId="{9293CCB8-0112-4885-B3FC-9FBE78E3F705}"/>
    <dgm:cxn modelId="{906E30D9-3BCC-4CAA-A9A9-A98A150F9B8D}" type="presOf" srcId="{4BFED123-ABEA-43AF-97DC-CD0641A9C87E}" destId="{65A3BE29-BD2C-4430-B998-A7BDC66480CD}" srcOrd="1" destOrd="0" presId="urn:microsoft.com/office/officeart/2005/8/layout/hList7"/>
    <dgm:cxn modelId="{A3EEEF66-4AA0-4903-AE8C-B5A8D5E4BAC0}" type="presOf" srcId="{257D8E58-19E5-4EE3-8DBF-6B0C311658B3}" destId="{F85BC91A-1C0B-488A-BC78-04FD78632DE4}" srcOrd="0" destOrd="0" presId="urn:microsoft.com/office/officeart/2005/8/layout/hList7"/>
    <dgm:cxn modelId="{8616490C-9334-4AEB-BCF2-C2408B343EFB}" srcId="{8D95B47A-E424-40B0-8BA6-50C7DA20523B}" destId="{4BFED123-ABEA-43AF-97DC-CD0641A9C87E}" srcOrd="1" destOrd="0" parTransId="{BBD5CB8E-CF7A-47E4-9731-985821285B20}" sibTransId="{F939829C-79D4-441C-A2DC-5F92B7365362}"/>
    <dgm:cxn modelId="{49239F1A-5BC4-417B-AF0B-D99E6FF3EE27}" srcId="{8D95B47A-E424-40B0-8BA6-50C7DA20523B}" destId="{3703C06F-21D5-423A-9297-F02ACD850EFF}" srcOrd="0" destOrd="0" parTransId="{81C3F595-96F4-40CD-A90A-A378690C6E49}" sibTransId="{B2526895-3540-477E-B880-FB70D83A7C15}"/>
    <dgm:cxn modelId="{1C5612B1-E6AC-445C-8D2D-7A488055FA69}" type="presOf" srcId="{B2526895-3540-477E-B880-FB70D83A7C15}" destId="{E56E064A-8812-474B-A33F-F07F8C9C845F}" srcOrd="0" destOrd="0" presId="urn:microsoft.com/office/officeart/2005/8/layout/hList7"/>
    <dgm:cxn modelId="{80C06673-5274-40D0-9701-D617BC8FCB71}" type="presOf" srcId="{3703C06F-21D5-423A-9297-F02ACD850EFF}" destId="{D2EFB86F-5EC5-4DC1-AB78-80F3E7D36E18}" srcOrd="1" destOrd="0" presId="urn:microsoft.com/office/officeart/2005/8/layout/hList7"/>
    <dgm:cxn modelId="{D5E5DB68-AEE3-4D27-BB70-81EB05F81D86}" type="presOf" srcId="{8FF32D5E-5973-474D-828C-39BC04E3CBDF}" destId="{ED61260E-EDE6-4B9C-9036-F6B4E28099A8}" srcOrd="0" destOrd="0" presId="urn:microsoft.com/office/officeart/2005/8/layout/hList7"/>
    <dgm:cxn modelId="{43CAB59E-9E59-4979-9CE6-D9499054616C}" type="presOf" srcId="{9293CCB8-0112-4885-B3FC-9FBE78E3F705}" destId="{4A471E10-DC7E-4413-9459-7527C1DA1C91}" srcOrd="0" destOrd="0" presId="urn:microsoft.com/office/officeart/2005/8/layout/hList7"/>
    <dgm:cxn modelId="{F6C7ECAE-C9D5-459D-93B6-D33DB6B51B86}" srcId="{8D95B47A-E424-40B0-8BA6-50C7DA20523B}" destId="{8FF32D5E-5973-474D-828C-39BC04E3CBDF}" srcOrd="3" destOrd="0" parTransId="{2D5D270F-681C-45D2-A6DE-13CDDC8E394E}" sibTransId="{692B3AED-3949-47E9-8379-353FD848E41A}"/>
    <dgm:cxn modelId="{2209A72C-AEFE-4268-ABC8-551E5B054B89}" type="presOf" srcId="{8FF32D5E-5973-474D-828C-39BC04E3CBDF}" destId="{295E6C14-1D6F-40FD-8AA2-59FC63CCDBC9}" srcOrd="1" destOrd="0" presId="urn:microsoft.com/office/officeart/2005/8/layout/hList7"/>
    <dgm:cxn modelId="{B1DA0319-6231-405C-B8E5-96E6B00424BC}" type="presOf" srcId="{F939829C-79D4-441C-A2DC-5F92B7365362}" destId="{E9B25B83-16FC-4B5D-88B8-8411C3801DED}" srcOrd="0" destOrd="0" presId="urn:microsoft.com/office/officeart/2005/8/layout/hList7"/>
    <dgm:cxn modelId="{8E22BAC3-8678-4D89-BC39-16E9A7BDFA95}" type="presParOf" srcId="{1B267240-2EFE-4788-8E9E-8C6864DD5DA2}" destId="{93334B29-7E2F-4AEE-B0BA-383D510E689F}" srcOrd="0" destOrd="0" presId="urn:microsoft.com/office/officeart/2005/8/layout/hList7"/>
    <dgm:cxn modelId="{820C5080-B6A1-45BD-85A0-D4427CA95B7B}" type="presParOf" srcId="{1B267240-2EFE-4788-8E9E-8C6864DD5DA2}" destId="{DC16465B-5EFC-41C3-94B9-1026A2BE5702}" srcOrd="1" destOrd="0" presId="urn:microsoft.com/office/officeart/2005/8/layout/hList7"/>
    <dgm:cxn modelId="{5C7FE46B-B69E-4A18-8F9E-B5CB5A076E6F}" type="presParOf" srcId="{DC16465B-5EFC-41C3-94B9-1026A2BE5702}" destId="{C605D518-3902-4A24-9FFA-B665604221D4}" srcOrd="0" destOrd="0" presId="urn:microsoft.com/office/officeart/2005/8/layout/hList7"/>
    <dgm:cxn modelId="{99FAE5A9-D801-4F5C-A2CD-461ED8CC5BE2}" type="presParOf" srcId="{C605D518-3902-4A24-9FFA-B665604221D4}" destId="{DE507435-040D-402E-B2F5-7BC38BC0CC40}" srcOrd="0" destOrd="0" presId="urn:microsoft.com/office/officeart/2005/8/layout/hList7"/>
    <dgm:cxn modelId="{A4193ACF-3EDE-4EE7-9D22-AE51DF4DFBCA}" type="presParOf" srcId="{C605D518-3902-4A24-9FFA-B665604221D4}" destId="{D2EFB86F-5EC5-4DC1-AB78-80F3E7D36E18}" srcOrd="1" destOrd="0" presId="urn:microsoft.com/office/officeart/2005/8/layout/hList7"/>
    <dgm:cxn modelId="{F9D1FBC5-06A4-4985-BB06-7B891D98F012}" type="presParOf" srcId="{C605D518-3902-4A24-9FFA-B665604221D4}" destId="{6C7C09C1-826D-4FBE-A3A7-32807AACB974}" srcOrd="2" destOrd="0" presId="urn:microsoft.com/office/officeart/2005/8/layout/hList7"/>
    <dgm:cxn modelId="{E2AA3026-254A-4E43-9D85-DF42A2B77785}" type="presParOf" srcId="{C605D518-3902-4A24-9FFA-B665604221D4}" destId="{C385BD6B-991D-4514-96E7-284D2C3640ED}" srcOrd="3" destOrd="0" presId="urn:microsoft.com/office/officeart/2005/8/layout/hList7"/>
    <dgm:cxn modelId="{14B2D775-A319-4581-A90D-4139D3189F79}" type="presParOf" srcId="{DC16465B-5EFC-41C3-94B9-1026A2BE5702}" destId="{E56E064A-8812-474B-A33F-F07F8C9C845F}" srcOrd="1" destOrd="0" presId="urn:microsoft.com/office/officeart/2005/8/layout/hList7"/>
    <dgm:cxn modelId="{A20F5872-E3D7-437A-A00C-8CA840ED666C}" type="presParOf" srcId="{DC16465B-5EFC-41C3-94B9-1026A2BE5702}" destId="{845CFAD4-B65E-47C4-9F5F-D061181B5BFD}" srcOrd="2" destOrd="0" presId="urn:microsoft.com/office/officeart/2005/8/layout/hList7"/>
    <dgm:cxn modelId="{E5E1A5FD-2869-45E7-A59B-FDA8FD4868B0}" type="presParOf" srcId="{845CFAD4-B65E-47C4-9F5F-D061181B5BFD}" destId="{D86EAEFB-13B9-4BE8-A546-B77967D9410C}" srcOrd="0" destOrd="0" presId="urn:microsoft.com/office/officeart/2005/8/layout/hList7"/>
    <dgm:cxn modelId="{3AD844D0-9C2A-4466-852B-BF7CF5A10E46}" type="presParOf" srcId="{845CFAD4-B65E-47C4-9F5F-D061181B5BFD}" destId="{65A3BE29-BD2C-4430-B998-A7BDC66480CD}" srcOrd="1" destOrd="0" presId="urn:microsoft.com/office/officeart/2005/8/layout/hList7"/>
    <dgm:cxn modelId="{E9BD1686-A76B-427E-9CDA-075184574780}" type="presParOf" srcId="{845CFAD4-B65E-47C4-9F5F-D061181B5BFD}" destId="{D2716B24-62CB-485D-ACFC-929E71DC8D2B}" srcOrd="2" destOrd="0" presId="urn:microsoft.com/office/officeart/2005/8/layout/hList7"/>
    <dgm:cxn modelId="{DEA2E284-699B-4556-9C09-ACA76794B832}" type="presParOf" srcId="{845CFAD4-B65E-47C4-9F5F-D061181B5BFD}" destId="{89DCA7E3-CBFD-412B-AF49-FD42362B1611}" srcOrd="3" destOrd="0" presId="urn:microsoft.com/office/officeart/2005/8/layout/hList7"/>
    <dgm:cxn modelId="{BAC16C3C-456C-4C03-9FA0-E317CFAA52AF}" type="presParOf" srcId="{DC16465B-5EFC-41C3-94B9-1026A2BE5702}" destId="{E9B25B83-16FC-4B5D-88B8-8411C3801DED}" srcOrd="3" destOrd="0" presId="urn:microsoft.com/office/officeart/2005/8/layout/hList7"/>
    <dgm:cxn modelId="{540D0229-529C-4E2D-8046-06783BA1C93D}" type="presParOf" srcId="{DC16465B-5EFC-41C3-94B9-1026A2BE5702}" destId="{81BE1EBF-B0D9-4908-AB46-1AF85E65A827}" srcOrd="4" destOrd="0" presId="urn:microsoft.com/office/officeart/2005/8/layout/hList7"/>
    <dgm:cxn modelId="{AED22546-CC61-4A04-894D-E6F6D18E7B05}" type="presParOf" srcId="{81BE1EBF-B0D9-4908-AB46-1AF85E65A827}" destId="{F85BC91A-1C0B-488A-BC78-04FD78632DE4}" srcOrd="0" destOrd="0" presId="urn:microsoft.com/office/officeart/2005/8/layout/hList7"/>
    <dgm:cxn modelId="{937FB11A-9D5A-458C-82CB-BDFC027F7D54}" type="presParOf" srcId="{81BE1EBF-B0D9-4908-AB46-1AF85E65A827}" destId="{B5849753-34C3-4A1B-9F66-D1D1CA21B004}" srcOrd="1" destOrd="0" presId="urn:microsoft.com/office/officeart/2005/8/layout/hList7"/>
    <dgm:cxn modelId="{AB842A35-ED2F-4FE4-9182-5E7BDF393BA2}" type="presParOf" srcId="{81BE1EBF-B0D9-4908-AB46-1AF85E65A827}" destId="{274F4A8F-07C5-412B-9831-D80769291FD2}" srcOrd="2" destOrd="0" presId="urn:microsoft.com/office/officeart/2005/8/layout/hList7"/>
    <dgm:cxn modelId="{AA282B11-D779-4F39-AC90-C3815AECBEBD}" type="presParOf" srcId="{81BE1EBF-B0D9-4908-AB46-1AF85E65A827}" destId="{E8C70C32-2B9C-47F6-AD0B-6F2E12AA96D6}" srcOrd="3" destOrd="0" presId="urn:microsoft.com/office/officeart/2005/8/layout/hList7"/>
    <dgm:cxn modelId="{3FF4131F-744C-4C51-86B3-7D44D45AAF09}" type="presParOf" srcId="{DC16465B-5EFC-41C3-94B9-1026A2BE5702}" destId="{4A471E10-DC7E-4413-9459-7527C1DA1C91}" srcOrd="5" destOrd="0" presId="urn:microsoft.com/office/officeart/2005/8/layout/hList7"/>
    <dgm:cxn modelId="{5B8A7559-9412-4CF0-A1E8-E1805266EB40}" type="presParOf" srcId="{DC16465B-5EFC-41C3-94B9-1026A2BE5702}" destId="{D490447E-05A6-49DF-8A43-D0E04E37EE57}" srcOrd="6" destOrd="0" presId="urn:microsoft.com/office/officeart/2005/8/layout/hList7"/>
    <dgm:cxn modelId="{975DBFDC-EE20-4ED0-A3E1-256F0CB765E2}" type="presParOf" srcId="{D490447E-05A6-49DF-8A43-D0E04E37EE57}" destId="{ED61260E-EDE6-4B9C-9036-F6B4E28099A8}" srcOrd="0" destOrd="0" presId="urn:microsoft.com/office/officeart/2005/8/layout/hList7"/>
    <dgm:cxn modelId="{0756F6D1-658A-48B0-9F93-B8DA31997E67}" type="presParOf" srcId="{D490447E-05A6-49DF-8A43-D0E04E37EE57}" destId="{295E6C14-1D6F-40FD-8AA2-59FC63CCDBC9}" srcOrd="1" destOrd="0" presId="urn:microsoft.com/office/officeart/2005/8/layout/hList7"/>
    <dgm:cxn modelId="{8F66E715-F390-4518-95C1-80C076E02BA3}" type="presParOf" srcId="{D490447E-05A6-49DF-8A43-D0E04E37EE57}" destId="{46274F8B-A5FF-4B93-88F7-047568A21EB4}" srcOrd="2" destOrd="0" presId="urn:microsoft.com/office/officeart/2005/8/layout/hList7"/>
    <dgm:cxn modelId="{17A60DAF-00CC-42A7-9894-31096761F90D}" type="presParOf" srcId="{D490447E-05A6-49DF-8A43-D0E04E37EE57}" destId="{0EF7D01C-612B-4EDA-96DE-A5F8016E4A5B}" srcOrd="3" destOrd="0" presId="urn:microsoft.com/office/officeart/2005/8/layout/hList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856AEE4-5BB2-47A7-8CB5-1A67A7040DD6}" type="doc">
      <dgm:prSet loTypeId="urn:microsoft.com/office/officeart/2008/layout/TitledPictureBlocks" loCatId="picture" qsTypeId="urn:microsoft.com/office/officeart/2005/8/quickstyle/3d1" qsCatId="3D" csTypeId="urn:microsoft.com/office/officeart/2005/8/colors/colorful5" csCatId="colorful" phldr="1"/>
      <dgm:spPr/>
      <dgm:t>
        <a:bodyPr/>
        <a:lstStyle/>
        <a:p>
          <a:endParaRPr lang="zh-TW" altLang="en-US"/>
        </a:p>
      </dgm:t>
    </dgm:pt>
    <dgm:pt modelId="{4E41DE65-8EFD-48DA-86DA-253B6DA03B0A}">
      <dgm:prSet/>
      <dgm:spPr/>
      <dgm:t>
        <a:bodyPr/>
        <a:lstStyle/>
        <a:p>
          <a:pPr rtl="0"/>
          <a:r>
            <a:rPr lang="zh-TW" dirty="0" smtClean="0">
              <a:latin typeface="文鼎粗標準楷體" panose="020B0602010101010101" pitchFamily="34" charset="-120"/>
              <a:ea typeface="文鼎粗標準楷體" panose="020B0602010101010101" pitchFamily="34" charset="-120"/>
            </a:rPr>
            <a:t>室外至少</a:t>
          </a:r>
          <a:r>
            <a:rPr lang="en-US" dirty="0" smtClean="0">
              <a:latin typeface="文鼎粗標準楷體" panose="020B0602010101010101" pitchFamily="34" charset="-120"/>
              <a:ea typeface="文鼎粗標準楷體" panose="020B0602010101010101" pitchFamily="34" charset="-120"/>
            </a:rPr>
            <a:t>1</a:t>
          </a:r>
          <a:r>
            <a:rPr lang="zh-TW" dirty="0" smtClean="0">
              <a:latin typeface="文鼎粗標準楷體" panose="020B0602010101010101" pitchFamily="34" charset="-120"/>
              <a:ea typeface="文鼎粗標準楷體" panose="020B0602010101010101" pitchFamily="34" charset="-120"/>
            </a:rPr>
            <a:t>公尺</a:t>
          </a:r>
          <a:endParaRPr lang="zh-TW" dirty="0">
            <a:latin typeface="文鼎粗標準楷體" panose="020B0602010101010101" pitchFamily="34" charset="-120"/>
            <a:ea typeface="文鼎粗標準楷體" panose="020B0602010101010101" pitchFamily="34" charset="-120"/>
          </a:endParaRPr>
        </a:p>
      </dgm:t>
    </dgm:pt>
    <dgm:pt modelId="{08F59BC3-E264-40D1-94CB-FDCCE7E2514D}" type="parTrans" cxnId="{2B68EC9C-28E3-42E3-AF73-D1E6F26DD82D}">
      <dgm:prSet/>
      <dgm:spPr/>
      <dgm:t>
        <a:bodyPr/>
        <a:lstStyle/>
        <a:p>
          <a:endParaRPr lang="zh-TW" altLang="en-US"/>
        </a:p>
      </dgm:t>
    </dgm:pt>
    <dgm:pt modelId="{61E639B7-EB79-4E7C-B166-C3EB1DC168E0}" type="sibTrans" cxnId="{2B68EC9C-28E3-42E3-AF73-D1E6F26DD82D}">
      <dgm:prSet/>
      <dgm:spPr/>
      <dgm:t>
        <a:bodyPr/>
        <a:lstStyle/>
        <a:p>
          <a:endParaRPr lang="zh-TW" altLang="en-US"/>
        </a:p>
      </dgm:t>
    </dgm:pt>
    <dgm:pt modelId="{6E566414-CF0E-4071-9D30-BD06E07C5379}">
      <dgm:prSet/>
      <dgm:spPr/>
      <dgm:t>
        <a:bodyPr/>
        <a:lstStyle/>
        <a:p>
          <a:pPr rtl="0"/>
          <a:r>
            <a:rPr lang="zh-TW" dirty="0" smtClean="0">
              <a:latin typeface="文鼎粗標準楷體" panose="020B0602010101010101" pitchFamily="34" charset="-120"/>
              <a:ea typeface="文鼎粗標準楷體" panose="020B0602010101010101" pitchFamily="34" charset="-120"/>
            </a:rPr>
            <a:t>大約</a:t>
          </a:r>
          <a:r>
            <a:rPr lang="en-US" dirty="0" smtClean="0">
              <a:latin typeface="文鼎粗標準楷體" panose="020B0602010101010101" pitchFamily="34" charset="-120"/>
              <a:ea typeface="文鼎粗標準楷體" panose="020B0602010101010101" pitchFamily="34" charset="-120"/>
            </a:rPr>
            <a:t>3</a:t>
          </a:r>
          <a:r>
            <a:rPr lang="zh-TW" dirty="0" smtClean="0">
              <a:latin typeface="文鼎粗標準楷體" panose="020B0602010101010101" pitchFamily="34" charset="-120"/>
              <a:ea typeface="文鼎粗標準楷體" panose="020B0602010101010101" pitchFamily="34" charset="-120"/>
            </a:rPr>
            <a:t>個步伐</a:t>
          </a:r>
          <a:endParaRPr lang="zh-TW" dirty="0">
            <a:latin typeface="文鼎粗標準楷體" panose="020B0602010101010101" pitchFamily="34" charset="-120"/>
            <a:ea typeface="文鼎粗標準楷體" panose="020B0602010101010101" pitchFamily="34" charset="-120"/>
          </a:endParaRPr>
        </a:p>
      </dgm:t>
    </dgm:pt>
    <dgm:pt modelId="{F151449E-7556-4899-9AAF-BA9C6D08AE67}" type="parTrans" cxnId="{B622B66C-4DE2-4805-97AD-38A21DA8357A}">
      <dgm:prSet/>
      <dgm:spPr/>
      <dgm:t>
        <a:bodyPr/>
        <a:lstStyle/>
        <a:p>
          <a:endParaRPr lang="zh-TW" altLang="en-US"/>
        </a:p>
      </dgm:t>
    </dgm:pt>
    <dgm:pt modelId="{1A35217A-A969-4F94-AC58-02A5BA563C90}" type="sibTrans" cxnId="{B622B66C-4DE2-4805-97AD-38A21DA8357A}">
      <dgm:prSet/>
      <dgm:spPr/>
      <dgm:t>
        <a:bodyPr/>
        <a:lstStyle/>
        <a:p>
          <a:endParaRPr lang="zh-TW" altLang="en-US"/>
        </a:p>
      </dgm:t>
    </dgm:pt>
    <dgm:pt modelId="{A6D95D17-4CEB-4700-A63E-39880FD9E384}">
      <dgm:prSet/>
      <dgm:spPr/>
      <dgm:t>
        <a:bodyPr/>
        <a:lstStyle/>
        <a:p>
          <a:pPr rtl="0"/>
          <a:r>
            <a:rPr lang="zh-TW" dirty="0" smtClean="0">
              <a:latin typeface="文鼎粗標準楷體" panose="020B0602010101010101" pitchFamily="34" charset="-120"/>
              <a:ea typeface="文鼎粗標準楷體" panose="020B0602010101010101" pitchFamily="34" charset="-120"/>
            </a:rPr>
            <a:t>室內至少</a:t>
          </a:r>
          <a:r>
            <a:rPr lang="en-US" dirty="0" smtClean="0">
              <a:latin typeface="文鼎粗標準楷體" panose="020B0602010101010101" pitchFamily="34" charset="-120"/>
              <a:ea typeface="文鼎粗標準楷體" panose="020B0602010101010101" pitchFamily="34" charset="-120"/>
            </a:rPr>
            <a:t>1.5</a:t>
          </a:r>
          <a:r>
            <a:rPr lang="zh-TW" dirty="0" smtClean="0">
              <a:latin typeface="文鼎粗標準楷體" panose="020B0602010101010101" pitchFamily="34" charset="-120"/>
              <a:ea typeface="文鼎粗標準楷體" panose="020B0602010101010101" pitchFamily="34" charset="-120"/>
            </a:rPr>
            <a:t>公尺</a:t>
          </a:r>
          <a:endParaRPr lang="zh-TW" dirty="0">
            <a:latin typeface="文鼎粗標準楷體" panose="020B0602010101010101" pitchFamily="34" charset="-120"/>
            <a:ea typeface="文鼎粗標準楷體" panose="020B0602010101010101" pitchFamily="34" charset="-120"/>
          </a:endParaRPr>
        </a:p>
      </dgm:t>
    </dgm:pt>
    <dgm:pt modelId="{38BCDBC6-F6A4-4BF4-8CCB-AD81512A892A}" type="parTrans" cxnId="{84A960AE-C320-454E-B4AA-C1821F569032}">
      <dgm:prSet/>
      <dgm:spPr/>
      <dgm:t>
        <a:bodyPr/>
        <a:lstStyle/>
        <a:p>
          <a:endParaRPr lang="zh-TW" altLang="en-US"/>
        </a:p>
      </dgm:t>
    </dgm:pt>
    <dgm:pt modelId="{9AF24069-6A10-454D-B472-1C5AB50C9AC0}" type="sibTrans" cxnId="{84A960AE-C320-454E-B4AA-C1821F569032}">
      <dgm:prSet/>
      <dgm:spPr/>
      <dgm:t>
        <a:bodyPr/>
        <a:lstStyle/>
        <a:p>
          <a:endParaRPr lang="zh-TW" altLang="en-US"/>
        </a:p>
      </dgm:t>
    </dgm:pt>
    <dgm:pt modelId="{AE499C62-4B35-4271-9261-8AA866BF7064}">
      <dgm:prSet/>
      <dgm:spPr/>
      <dgm:t>
        <a:bodyPr/>
        <a:lstStyle/>
        <a:p>
          <a:pPr rtl="0"/>
          <a:r>
            <a:rPr lang="zh-TW" dirty="0" smtClean="0">
              <a:latin typeface="文鼎粗標準楷體" panose="020B0602010101010101" pitchFamily="34" charset="-120"/>
              <a:ea typeface="文鼎粗標準楷體" panose="020B0602010101010101" pitchFamily="34" charset="-120"/>
            </a:rPr>
            <a:t>大約手臂的兩倍長</a:t>
          </a:r>
          <a:endParaRPr lang="zh-TW" dirty="0">
            <a:latin typeface="文鼎粗標準楷體" panose="020B0602010101010101" pitchFamily="34" charset="-120"/>
            <a:ea typeface="文鼎粗標準楷體" panose="020B0602010101010101" pitchFamily="34" charset="-120"/>
          </a:endParaRPr>
        </a:p>
      </dgm:t>
    </dgm:pt>
    <dgm:pt modelId="{CC2DA936-D538-4785-9308-5A80CDCF98B4}" type="parTrans" cxnId="{C7CB6DA7-463D-438E-8313-955FCBFC4615}">
      <dgm:prSet/>
      <dgm:spPr/>
      <dgm:t>
        <a:bodyPr/>
        <a:lstStyle/>
        <a:p>
          <a:endParaRPr lang="zh-TW" altLang="en-US"/>
        </a:p>
      </dgm:t>
    </dgm:pt>
    <dgm:pt modelId="{767131EE-D65C-4870-BF97-5813AF52BF42}" type="sibTrans" cxnId="{C7CB6DA7-463D-438E-8313-955FCBFC4615}">
      <dgm:prSet/>
      <dgm:spPr/>
      <dgm:t>
        <a:bodyPr/>
        <a:lstStyle/>
        <a:p>
          <a:endParaRPr lang="zh-TW" altLang="en-US"/>
        </a:p>
      </dgm:t>
    </dgm:pt>
    <dgm:pt modelId="{79EB904A-4B2A-4F42-83F0-3A514942D824}" type="pres">
      <dgm:prSet presAssocID="{0856AEE4-5BB2-47A7-8CB5-1A67A7040DD6}" presName="rootNode" presStyleCnt="0">
        <dgm:presLayoutVars>
          <dgm:chMax/>
          <dgm:chPref/>
          <dgm:dir/>
          <dgm:animLvl val="lvl"/>
        </dgm:presLayoutVars>
      </dgm:prSet>
      <dgm:spPr/>
    </dgm:pt>
    <dgm:pt modelId="{91CB20C4-3D04-4800-B77C-5F2D94891682}" type="pres">
      <dgm:prSet presAssocID="{4E41DE65-8EFD-48DA-86DA-253B6DA03B0A}" presName="composite" presStyleCnt="0"/>
      <dgm:spPr/>
    </dgm:pt>
    <dgm:pt modelId="{390E59C9-E4B6-43E9-B130-90F59BA06E26}" type="pres">
      <dgm:prSet presAssocID="{4E41DE65-8EFD-48DA-86DA-253B6DA03B0A}" presName="ParentText" presStyleLbl="node1" presStyleIdx="0" presStyleCnt="2">
        <dgm:presLayoutVars>
          <dgm:chMax val="1"/>
          <dgm:chPref val="1"/>
          <dgm:bulletEnabled val="1"/>
        </dgm:presLayoutVars>
      </dgm:prSet>
      <dgm:spPr/>
    </dgm:pt>
    <dgm:pt modelId="{1AB21AFA-2765-48BF-BA91-9782EE6FE3D4}" type="pres">
      <dgm:prSet presAssocID="{4E41DE65-8EFD-48DA-86DA-253B6DA03B0A}" presName="Image" presStyleLbl="bgImgPlace1" presStyleIdx="0" presStyleCnt="2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E462C84F-8969-44FD-AD62-BD8F28422D05}" type="pres">
      <dgm:prSet presAssocID="{4E41DE65-8EFD-48DA-86DA-253B6DA03B0A}" presName="ChildText" presStyleLbl="fgAcc1" presStyleIdx="0" presStyleCnt="2">
        <dgm:presLayoutVars>
          <dgm:chMax val="0"/>
          <dgm:chPref val="0"/>
          <dgm:bulletEnabled val="1"/>
        </dgm:presLayoutVars>
      </dgm:prSet>
      <dgm:spPr/>
    </dgm:pt>
    <dgm:pt modelId="{42B5AD3A-DF5D-4721-AA75-CE227603BBDB}" type="pres">
      <dgm:prSet presAssocID="{61E639B7-EB79-4E7C-B166-C3EB1DC168E0}" presName="sibTrans" presStyleCnt="0"/>
      <dgm:spPr/>
    </dgm:pt>
    <dgm:pt modelId="{65EB3EE1-5087-4743-80EE-64D1D1AEAEA5}" type="pres">
      <dgm:prSet presAssocID="{A6D95D17-4CEB-4700-A63E-39880FD9E384}" presName="composite" presStyleCnt="0"/>
      <dgm:spPr/>
    </dgm:pt>
    <dgm:pt modelId="{00ED0A39-7A81-4CB1-A844-4162462B1747}" type="pres">
      <dgm:prSet presAssocID="{A6D95D17-4CEB-4700-A63E-39880FD9E384}" presName="ParentText" presStyleLbl="node1" presStyleIdx="1" presStyleCnt="2">
        <dgm:presLayoutVars>
          <dgm:chMax val="1"/>
          <dgm:chPref val="1"/>
          <dgm:bulletEnabled val="1"/>
        </dgm:presLayoutVars>
      </dgm:prSet>
      <dgm:spPr/>
    </dgm:pt>
    <dgm:pt modelId="{CEF5DED3-BE18-4219-9021-3DBF97AF73E2}" type="pres">
      <dgm:prSet presAssocID="{A6D95D17-4CEB-4700-A63E-39880FD9E384}" presName="Image" presStyleLbl="bgImgPlace1" presStyleIdx="1" presStyleCnt="2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3FAF3B83-461A-4298-B2AF-E92C719AF692}" type="pres">
      <dgm:prSet presAssocID="{A6D95D17-4CEB-4700-A63E-39880FD9E384}" presName="ChildText" presStyleLbl="fgAcc1" presStyleIdx="1" presStyleCnt="2">
        <dgm:presLayoutVars>
          <dgm:chMax val="0"/>
          <dgm:chPref val="0"/>
          <dgm:bulletEnabled val="1"/>
        </dgm:presLayoutVars>
      </dgm:prSet>
      <dgm:spPr/>
    </dgm:pt>
  </dgm:ptLst>
  <dgm:cxnLst>
    <dgm:cxn modelId="{D3A84E97-4F49-4D85-ADBC-BCFCC285A225}" type="presOf" srcId="{4E41DE65-8EFD-48DA-86DA-253B6DA03B0A}" destId="{390E59C9-E4B6-43E9-B130-90F59BA06E26}" srcOrd="0" destOrd="0" presId="urn:microsoft.com/office/officeart/2008/layout/TitledPictureBlocks"/>
    <dgm:cxn modelId="{751F19AB-2957-445A-A22C-5D2BC59040CB}" type="presOf" srcId="{A6D95D17-4CEB-4700-A63E-39880FD9E384}" destId="{00ED0A39-7A81-4CB1-A844-4162462B1747}" srcOrd="0" destOrd="0" presId="urn:microsoft.com/office/officeart/2008/layout/TitledPictureBlocks"/>
    <dgm:cxn modelId="{84A960AE-C320-454E-B4AA-C1821F569032}" srcId="{0856AEE4-5BB2-47A7-8CB5-1A67A7040DD6}" destId="{A6D95D17-4CEB-4700-A63E-39880FD9E384}" srcOrd="1" destOrd="0" parTransId="{38BCDBC6-F6A4-4BF4-8CCB-AD81512A892A}" sibTransId="{9AF24069-6A10-454D-B472-1C5AB50C9AC0}"/>
    <dgm:cxn modelId="{DEC67E9B-FDFC-4A46-ACA7-711689CE8DC6}" type="presOf" srcId="{0856AEE4-5BB2-47A7-8CB5-1A67A7040DD6}" destId="{79EB904A-4B2A-4F42-83F0-3A514942D824}" srcOrd="0" destOrd="0" presId="urn:microsoft.com/office/officeart/2008/layout/TitledPictureBlocks"/>
    <dgm:cxn modelId="{BDE75C5E-A6BF-4F70-8A14-B660742980CE}" type="presOf" srcId="{AE499C62-4B35-4271-9261-8AA866BF7064}" destId="{3FAF3B83-461A-4298-B2AF-E92C719AF692}" srcOrd="0" destOrd="0" presId="urn:microsoft.com/office/officeart/2008/layout/TitledPictureBlocks"/>
    <dgm:cxn modelId="{B622B66C-4DE2-4805-97AD-38A21DA8357A}" srcId="{4E41DE65-8EFD-48DA-86DA-253B6DA03B0A}" destId="{6E566414-CF0E-4071-9D30-BD06E07C5379}" srcOrd="0" destOrd="0" parTransId="{F151449E-7556-4899-9AAF-BA9C6D08AE67}" sibTransId="{1A35217A-A969-4F94-AC58-02A5BA563C90}"/>
    <dgm:cxn modelId="{C7CB6DA7-463D-438E-8313-955FCBFC4615}" srcId="{A6D95D17-4CEB-4700-A63E-39880FD9E384}" destId="{AE499C62-4B35-4271-9261-8AA866BF7064}" srcOrd="0" destOrd="0" parTransId="{CC2DA936-D538-4785-9308-5A80CDCF98B4}" sibTransId="{767131EE-D65C-4870-BF97-5813AF52BF42}"/>
    <dgm:cxn modelId="{2B68EC9C-28E3-42E3-AF73-D1E6F26DD82D}" srcId="{0856AEE4-5BB2-47A7-8CB5-1A67A7040DD6}" destId="{4E41DE65-8EFD-48DA-86DA-253B6DA03B0A}" srcOrd="0" destOrd="0" parTransId="{08F59BC3-E264-40D1-94CB-FDCCE7E2514D}" sibTransId="{61E639B7-EB79-4E7C-B166-C3EB1DC168E0}"/>
    <dgm:cxn modelId="{FB99FC21-5464-4985-A137-075BB7C65EF5}" type="presOf" srcId="{6E566414-CF0E-4071-9D30-BD06E07C5379}" destId="{E462C84F-8969-44FD-AD62-BD8F28422D05}" srcOrd="0" destOrd="0" presId="urn:microsoft.com/office/officeart/2008/layout/TitledPictureBlocks"/>
    <dgm:cxn modelId="{88660F7B-FD27-4103-89FD-7B7966D8145D}" type="presParOf" srcId="{79EB904A-4B2A-4F42-83F0-3A514942D824}" destId="{91CB20C4-3D04-4800-B77C-5F2D94891682}" srcOrd="0" destOrd="0" presId="urn:microsoft.com/office/officeart/2008/layout/TitledPictureBlocks"/>
    <dgm:cxn modelId="{1E509D46-DF07-4616-BF46-088999878A7E}" type="presParOf" srcId="{91CB20C4-3D04-4800-B77C-5F2D94891682}" destId="{390E59C9-E4B6-43E9-B130-90F59BA06E26}" srcOrd="0" destOrd="0" presId="urn:microsoft.com/office/officeart/2008/layout/TitledPictureBlocks"/>
    <dgm:cxn modelId="{EDE80829-7D19-40CA-9B47-34452A019DDE}" type="presParOf" srcId="{91CB20C4-3D04-4800-B77C-5F2D94891682}" destId="{1AB21AFA-2765-48BF-BA91-9782EE6FE3D4}" srcOrd="1" destOrd="0" presId="urn:microsoft.com/office/officeart/2008/layout/TitledPictureBlocks"/>
    <dgm:cxn modelId="{D991F96E-4C13-47A7-BD78-0D1DECF2BC43}" type="presParOf" srcId="{91CB20C4-3D04-4800-B77C-5F2D94891682}" destId="{E462C84F-8969-44FD-AD62-BD8F28422D05}" srcOrd="2" destOrd="0" presId="urn:microsoft.com/office/officeart/2008/layout/TitledPictureBlocks"/>
    <dgm:cxn modelId="{ABA8686D-811E-47B8-BBE5-BA80064DCCA0}" type="presParOf" srcId="{79EB904A-4B2A-4F42-83F0-3A514942D824}" destId="{42B5AD3A-DF5D-4721-AA75-CE227603BBDB}" srcOrd="1" destOrd="0" presId="urn:microsoft.com/office/officeart/2008/layout/TitledPictureBlocks"/>
    <dgm:cxn modelId="{AA342543-793B-438D-A0D6-A7C1760F9BEB}" type="presParOf" srcId="{79EB904A-4B2A-4F42-83F0-3A514942D824}" destId="{65EB3EE1-5087-4743-80EE-64D1D1AEAEA5}" srcOrd="2" destOrd="0" presId="urn:microsoft.com/office/officeart/2008/layout/TitledPictureBlocks"/>
    <dgm:cxn modelId="{7DBDD362-F745-4145-983E-ECD08534D1C0}" type="presParOf" srcId="{65EB3EE1-5087-4743-80EE-64D1D1AEAEA5}" destId="{00ED0A39-7A81-4CB1-A844-4162462B1747}" srcOrd="0" destOrd="0" presId="urn:microsoft.com/office/officeart/2008/layout/TitledPictureBlocks"/>
    <dgm:cxn modelId="{93C6B42C-2F3E-462B-AC78-73B30CF80814}" type="presParOf" srcId="{65EB3EE1-5087-4743-80EE-64D1D1AEAEA5}" destId="{CEF5DED3-BE18-4219-9021-3DBF97AF73E2}" srcOrd="1" destOrd="0" presId="urn:microsoft.com/office/officeart/2008/layout/TitledPictureBlocks"/>
    <dgm:cxn modelId="{A56FD3CF-3705-4F46-96FC-71B042193A10}" type="presParOf" srcId="{65EB3EE1-5087-4743-80EE-64D1D1AEAEA5}" destId="{3FAF3B83-461A-4298-B2AF-E92C719AF692}" srcOrd="2" destOrd="0" presId="urn:microsoft.com/office/officeart/2008/layout/TitledPictureBlock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1995EC83-14D3-4E83-8347-B6A3FD02BAF2}" type="doc">
      <dgm:prSet loTypeId="urn:microsoft.com/office/officeart/2005/8/layout/radial2" loCatId="relationship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zh-TW" altLang="en-US"/>
        </a:p>
      </dgm:t>
    </dgm:pt>
    <dgm:pt modelId="{5EF7BE0F-E9F0-4682-8788-39C33CC600B5}">
      <dgm:prSet/>
      <dgm:spPr/>
      <dgm:t>
        <a:bodyPr/>
        <a:lstStyle/>
        <a:p>
          <a:pPr rtl="0"/>
          <a:r>
            <a:rPr lang="zh-TW" smtClean="0"/>
            <a:t>衛福部疾管署</a:t>
          </a:r>
          <a:endParaRPr lang="zh-TW"/>
        </a:p>
      </dgm:t>
    </dgm:pt>
    <dgm:pt modelId="{7376C300-1E3D-4575-B18F-1A3851D863B8}" type="parTrans" cxnId="{1A64F0E8-0BB9-4965-A8A0-653A83A70AF7}">
      <dgm:prSet/>
      <dgm:spPr/>
      <dgm:t>
        <a:bodyPr/>
        <a:lstStyle/>
        <a:p>
          <a:endParaRPr lang="zh-TW" altLang="en-US"/>
        </a:p>
      </dgm:t>
    </dgm:pt>
    <dgm:pt modelId="{A3D931C9-C49A-4A39-B2AB-F978053DCCDC}" type="sibTrans" cxnId="{1A64F0E8-0BB9-4965-A8A0-653A83A70AF7}">
      <dgm:prSet/>
      <dgm:spPr/>
      <dgm:t>
        <a:bodyPr/>
        <a:lstStyle/>
        <a:p>
          <a:endParaRPr lang="zh-TW" altLang="en-US"/>
        </a:p>
      </dgm:t>
    </dgm:pt>
    <dgm:pt modelId="{6581FA66-9599-41FB-8693-FBD99F72AACC}">
      <dgm:prSet/>
      <dgm:spPr/>
      <dgm:t>
        <a:bodyPr/>
        <a:lstStyle/>
        <a:p>
          <a:pPr rtl="0"/>
          <a:r>
            <a:rPr lang="zh-TW" dirty="0" smtClean="0"/>
            <a:t>掌握最新疫情</a:t>
          </a:r>
          <a:endParaRPr lang="zh-TW" dirty="0"/>
        </a:p>
      </dgm:t>
    </dgm:pt>
    <dgm:pt modelId="{F7F765C4-2AB6-4A3E-8B0B-90D49FF7BFE8}" type="parTrans" cxnId="{D3F08271-6DC5-40C7-A75A-0829F91F4C93}">
      <dgm:prSet/>
      <dgm:spPr/>
      <dgm:t>
        <a:bodyPr/>
        <a:lstStyle/>
        <a:p>
          <a:endParaRPr lang="zh-TW" altLang="en-US"/>
        </a:p>
      </dgm:t>
    </dgm:pt>
    <dgm:pt modelId="{E1B8A4DA-7DF2-4AEA-9529-07C0F93816D2}" type="sibTrans" cxnId="{D3F08271-6DC5-40C7-A75A-0829F91F4C93}">
      <dgm:prSet/>
      <dgm:spPr/>
      <dgm:t>
        <a:bodyPr/>
        <a:lstStyle/>
        <a:p>
          <a:endParaRPr lang="zh-TW" altLang="en-US"/>
        </a:p>
      </dgm:t>
    </dgm:pt>
    <dgm:pt modelId="{E73DA6B4-BC57-4ADF-8B84-E704AA622E88}">
      <dgm:prSet/>
      <dgm:spPr/>
      <dgm:t>
        <a:bodyPr/>
        <a:lstStyle/>
        <a:p>
          <a:pPr rtl="0"/>
          <a:r>
            <a:rPr lang="zh-TW" dirty="0" smtClean="0"/>
            <a:t>了解防疫議題</a:t>
          </a:r>
          <a:endParaRPr lang="zh-TW" dirty="0"/>
        </a:p>
      </dgm:t>
    </dgm:pt>
    <dgm:pt modelId="{C7C6F678-25E1-46B8-8FC9-FABB8C992608}" type="parTrans" cxnId="{CA9844D5-BB8C-478C-94DB-82984C9630D9}">
      <dgm:prSet/>
      <dgm:spPr/>
      <dgm:t>
        <a:bodyPr/>
        <a:lstStyle/>
        <a:p>
          <a:endParaRPr lang="zh-TW" altLang="en-US"/>
        </a:p>
      </dgm:t>
    </dgm:pt>
    <dgm:pt modelId="{5A2108B9-5E19-40B2-9BD7-57F047EA80FA}" type="sibTrans" cxnId="{CA9844D5-BB8C-478C-94DB-82984C9630D9}">
      <dgm:prSet/>
      <dgm:spPr/>
      <dgm:t>
        <a:bodyPr/>
        <a:lstStyle/>
        <a:p>
          <a:endParaRPr lang="zh-TW" altLang="en-US"/>
        </a:p>
      </dgm:t>
    </dgm:pt>
    <dgm:pt modelId="{1FDCBB03-4273-4D0A-AA3D-D272E379F7BF}">
      <dgm:prSet/>
      <dgm:spPr/>
      <dgm:t>
        <a:bodyPr/>
        <a:lstStyle/>
        <a:p>
          <a:pPr rtl="0"/>
          <a:r>
            <a:rPr lang="zh-TW" dirty="0" smtClean="0"/>
            <a:t>防疫小測驗</a:t>
          </a:r>
          <a:endParaRPr lang="zh-TW" dirty="0"/>
        </a:p>
      </dgm:t>
    </dgm:pt>
    <dgm:pt modelId="{C951C44A-72A3-43C5-8752-428B4F9356AD}" type="parTrans" cxnId="{49D75EC8-7D22-40B5-AAFF-EE963F4F9FA2}">
      <dgm:prSet/>
      <dgm:spPr/>
      <dgm:t>
        <a:bodyPr/>
        <a:lstStyle/>
        <a:p>
          <a:endParaRPr lang="zh-TW" altLang="en-US"/>
        </a:p>
      </dgm:t>
    </dgm:pt>
    <dgm:pt modelId="{E4F3F6C6-0369-46F3-AE65-FE3FDA638FD6}" type="sibTrans" cxnId="{49D75EC8-7D22-40B5-AAFF-EE963F4F9FA2}">
      <dgm:prSet/>
      <dgm:spPr/>
      <dgm:t>
        <a:bodyPr/>
        <a:lstStyle/>
        <a:p>
          <a:endParaRPr lang="zh-TW" altLang="en-US"/>
        </a:p>
      </dgm:t>
    </dgm:pt>
    <dgm:pt modelId="{BE56C4AD-7B30-48A0-B7BA-542685C71CE5}">
      <dgm:prSet/>
      <dgm:spPr/>
      <dgm:t>
        <a:bodyPr/>
        <a:lstStyle/>
        <a:p>
          <a:pPr rtl="0"/>
          <a:r>
            <a:rPr lang="zh-TW" dirty="0" smtClean="0"/>
            <a:t>你的防疫觀念正確嗎？</a:t>
          </a:r>
          <a:endParaRPr lang="zh-TW" dirty="0"/>
        </a:p>
      </dgm:t>
    </dgm:pt>
    <dgm:pt modelId="{0A0A76FF-2009-4EA0-9B94-95810600BB4B}" type="parTrans" cxnId="{0497F357-C625-4B53-8549-EF22C57BD738}">
      <dgm:prSet/>
      <dgm:spPr/>
      <dgm:t>
        <a:bodyPr/>
        <a:lstStyle/>
        <a:p>
          <a:endParaRPr lang="zh-TW" altLang="en-US"/>
        </a:p>
      </dgm:t>
    </dgm:pt>
    <dgm:pt modelId="{7A2131CC-8533-46C6-895E-C77777667505}" type="sibTrans" cxnId="{0497F357-C625-4B53-8549-EF22C57BD738}">
      <dgm:prSet/>
      <dgm:spPr/>
      <dgm:t>
        <a:bodyPr/>
        <a:lstStyle/>
        <a:p>
          <a:endParaRPr lang="zh-TW" altLang="en-US"/>
        </a:p>
      </dgm:t>
    </dgm:pt>
    <dgm:pt modelId="{830C3CFB-4528-4B46-BDC4-A49240C13F54}">
      <dgm:prSet/>
      <dgm:spPr/>
      <dgm:t>
        <a:bodyPr/>
        <a:lstStyle/>
        <a:p>
          <a:pPr rtl="0"/>
          <a:r>
            <a:rPr lang="zh-TW" dirty="0" smtClean="0"/>
            <a:t>擊敗新冠病毒，健康久久！</a:t>
          </a:r>
          <a:endParaRPr lang="zh-TW" dirty="0"/>
        </a:p>
      </dgm:t>
    </dgm:pt>
    <dgm:pt modelId="{A5EF4E52-9A47-40CE-B029-F71ADE9849F5}" type="parTrans" cxnId="{EC2F0BBB-33DD-4636-89E0-07CD16509A0E}">
      <dgm:prSet/>
      <dgm:spPr/>
      <dgm:t>
        <a:bodyPr/>
        <a:lstStyle/>
        <a:p>
          <a:endParaRPr lang="zh-TW" altLang="en-US"/>
        </a:p>
      </dgm:t>
    </dgm:pt>
    <dgm:pt modelId="{EA8CA0A4-FC22-4690-9D49-E055C30245BD}" type="sibTrans" cxnId="{EC2F0BBB-33DD-4636-89E0-07CD16509A0E}">
      <dgm:prSet/>
      <dgm:spPr/>
      <dgm:t>
        <a:bodyPr/>
        <a:lstStyle/>
        <a:p>
          <a:endParaRPr lang="zh-TW" altLang="en-US"/>
        </a:p>
      </dgm:t>
    </dgm:pt>
    <dgm:pt modelId="{5C1A987B-25AD-43D6-B1AD-61D2B60C7A6A}" type="pres">
      <dgm:prSet presAssocID="{1995EC83-14D3-4E83-8347-B6A3FD02BAF2}" presName="composite" presStyleCnt="0">
        <dgm:presLayoutVars>
          <dgm:chMax val="5"/>
          <dgm:dir/>
          <dgm:animLvl val="ctr"/>
          <dgm:resizeHandles val="exact"/>
        </dgm:presLayoutVars>
      </dgm:prSet>
      <dgm:spPr/>
    </dgm:pt>
    <dgm:pt modelId="{738F6D06-CD17-4AD2-8EE0-17E3C4D153A3}" type="pres">
      <dgm:prSet presAssocID="{1995EC83-14D3-4E83-8347-B6A3FD02BAF2}" presName="cycle" presStyleCnt="0"/>
      <dgm:spPr/>
    </dgm:pt>
    <dgm:pt modelId="{A22E5220-9AB2-4F93-89FD-476C4F41C15C}" type="pres">
      <dgm:prSet presAssocID="{1995EC83-14D3-4E83-8347-B6A3FD02BAF2}" presName="centerShape" presStyleCnt="0"/>
      <dgm:spPr/>
    </dgm:pt>
    <dgm:pt modelId="{1381016D-0A4A-4E33-8184-C35E69814548}" type="pres">
      <dgm:prSet presAssocID="{1995EC83-14D3-4E83-8347-B6A3FD02BAF2}" presName="connSite" presStyleLbl="node1" presStyleIdx="0" presStyleCnt="3"/>
      <dgm:spPr/>
    </dgm:pt>
    <dgm:pt modelId="{E8BA1663-478A-4EB7-9E30-623223CBED98}" type="pres">
      <dgm:prSet presAssocID="{1995EC83-14D3-4E83-8347-B6A3FD02BAF2}" presName="visible" presStyleLbl="node1" presStyleIdx="0" presStyleCnt="3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63B59E7E-3FB1-4C0C-95F2-D013A5189ACA}" type="pres">
      <dgm:prSet presAssocID="{7376C300-1E3D-4575-B18F-1A3851D863B8}" presName="Name25" presStyleLbl="parChTrans1D1" presStyleIdx="0" presStyleCnt="2"/>
      <dgm:spPr/>
    </dgm:pt>
    <dgm:pt modelId="{E6B771A6-1B5F-4E6D-876C-75503A587E9C}" type="pres">
      <dgm:prSet presAssocID="{5EF7BE0F-E9F0-4682-8788-39C33CC600B5}" presName="node" presStyleCnt="0"/>
      <dgm:spPr/>
    </dgm:pt>
    <dgm:pt modelId="{B69B36F5-9C33-402F-8CC6-5C5D24B94148}" type="pres">
      <dgm:prSet presAssocID="{5EF7BE0F-E9F0-4682-8788-39C33CC600B5}" presName="parentNode" presStyleLbl="node1" presStyleIdx="1" presStyleCnt="3">
        <dgm:presLayoutVars>
          <dgm:chMax val="1"/>
          <dgm:bulletEnabled val="1"/>
        </dgm:presLayoutVars>
      </dgm:prSet>
      <dgm:spPr/>
    </dgm:pt>
    <dgm:pt modelId="{80F2EB1B-2151-4497-9706-C9B314B9E1A4}" type="pres">
      <dgm:prSet presAssocID="{5EF7BE0F-E9F0-4682-8788-39C33CC600B5}" presName="childNode" presStyleLbl="revTx" presStyleIdx="0" presStyleCnt="2">
        <dgm:presLayoutVars>
          <dgm:bulletEnabled val="1"/>
        </dgm:presLayoutVars>
      </dgm:prSet>
      <dgm:spPr/>
    </dgm:pt>
    <dgm:pt modelId="{E3CC69F8-5EB9-449A-89B6-06835F5CB325}" type="pres">
      <dgm:prSet presAssocID="{C951C44A-72A3-43C5-8752-428B4F9356AD}" presName="Name25" presStyleLbl="parChTrans1D1" presStyleIdx="1" presStyleCnt="2"/>
      <dgm:spPr/>
    </dgm:pt>
    <dgm:pt modelId="{46609AAC-525E-430E-A445-81CFF9A49C62}" type="pres">
      <dgm:prSet presAssocID="{1FDCBB03-4273-4D0A-AA3D-D272E379F7BF}" presName="node" presStyleCnt="0"/>
      <dgm:spPr/>
    </dgm:pt>
    <dgm:pt modelId="{37E7B98B-6699-4FEE-9FBE-5A48BF46A519}" type="pres">
      <dgm:prSet presAssocID="{1FDCBB03-4273-4D0A-AA3D-D272E379F7BF}" presName="parentNode" presStyleLbl="node1" presStyleIdx="2" presStyleCnt="3">
        <dgm:presLayoutVars>
          <dgm:chMax val="1"/>
          <dgm:bulletEnabled val="1"/>
        </dgm:presLayoutVars>
      </dgm:prSet>
      <dgm:spPr/>
    </dgm:pt>
    <dgm:pt modelId="{D1A93A68-904C-4BCB-A112-54ED2B68B9C5}" type="pres">
      <dgm:prSet presAssocID="{1FDCBB03-4273-4D0A-AA3D-D272E379F7BF}" presName="childNode" presStyleLbl="revTx" presStyleIdx="1" presStyleCnt="2">
        <dgm:presLayoutVars>
          <dgm:bulletEnabled val="1"/>
        </dgm:presLayoutVars>
      </dgm:prSet>
      <dgm:spPr/>
    </dgm:pt>
  </dgm:ptLst>
  <dgm:cxnLst>
    <dgm:cxn modelId="{E4321625-06A2-49B2-A879-3F5D9ACB7D3E}" type="presOf" srcId="{BE56C4AD-7B30-48A0-B7BA-542685C71CE5}" destId="{D1A93A68-904C-4BCB-A112-54ED2B68B9C5}" srcOrd="0" destOrd="0" presId="urn:microsoft.com/office/officeart/2005/8/layout/radial2"/>
    <dgm:cxn modelId="{8DC779C8-1FB9-47D9-952B-D3A6718D12E5}" type="presOf" srcId="{C951C44A-72A3-43C5-8752-428B4F9356AD}" destId="{E3CC69F8-5EB9-449A-89B6-06835F5CB325}" srcOrd="0" destOrd="0" presId="urn:microsoft.com/office/officeart/2005/8/layout/radial2"/>
    <dgm:cxn modelId="{CD0FFCA8-2387-4CF0-95E8-8179D74918C5}" type="presOf" srcId="{830C3CFB-4528-4B46-BDC4-A49240C13F54}" destId="{D1A93A68-904C-4BCB-A112-54ED2B68B9C5}" srcOrd="0" destOrd="1" presId="urn:microsoft.com/office/officeart/2005/8/layout/radial2"/>
    <dgm:cxn modelId="{1A64F0E8-0BB9-4965-A8A0-653A83A70AF7}" srcId="{1995EC83-14D3-4E83-8347-B6A3FD02BAF2}" destId="{5EF7BE0F-E9F0-4682-8788-39C33CC600B5}" srcOrd="0" destOrd="0" parTransId="{7376C300-1E3D-4575-B18F-1A3851D863B8}" sibTransId="{A3D931C9-C49A-4A39-B2AB-F978053DCCDC}"/>
    <dgm:cxn modelId="{9B9B0062-259A-411C-9DAC-1DD0F5B62EBB}" type="presOf" srcId="{E73DA6B4-BC57-4ADF-8B84-E704AA622E88}" destId="{80F2EB1B-2151-4497-9706-C9B314B9E1A4}" srcOrd="0" destOrd="1" presId="urn:microsoft.com/office/officeart/2005/8/layout/radial2"/>
    <dgm:cxn modelId="{EC2F0BBB-33DD-4636-89E0-07CD16509A0E}" srcId="{1FDCBB03-4273-4D0A-AA3D-D272E379F7BF}" destId="{830C3CFB-4528-4B46-BDC4-A49240C13F54}" srcOrd="1" destOrd="0" parTransId="{A5EF4E52-9A47-40CE-B029-F71ADE9849F5}" sibTransId="{EA8CA0A4-FC22-4690-9D49-E055C30245BD}"/>
    <dgm:cxn modelId="{CBA2A410-4247-4C42-AFEF-3030D6F0EC24}" type="presOf" srcId="{5EF7BE0F-E9F0-4682-8788-39C33CC600B5}" destId="{B69B36F5-9C33-402F-8CC6-5C5D24B94148}" srcOrd="0" destOrd="0" presId="urn:microsoft.com/office/officeart/2005/8/layout/radial2"/>
    <dgm:cxn modelId="{DFF79EB4-3B54-4A03-A6DA-65D522436840}" type="presOf" srcId="{7376C300-1E3D-4575-B18F-1A3851D863B8}" destId="{63B59E7E-3FB1-4C0C-95F2-D013A5189ACA}" srcOrd="0" destOrd="0" presId="urn:microsoft.com/office/officeart/2005/8/layout/radial2"/>
    <dgm:cxn modelId="{0497F357-C625-4B53-8549-EF22C57BD738}" srcId="{1FDCBB03-4273-4D0A-AA3D-D272E379F7BF}" destId="{BE56C4AD-7B30-48A0-B7BA-542685C71CE5}" srcOrd="0" destOrd="0" parTransId="{0A0A76FF-2009-4EA0-9B94-95810600BB4B}" sibTransId="{7A2131CC-8533-46C6-895E-C77777667505}"/>
    <dgm:cxn modelId="{5749DF2F-D182-4880-A7C1-9A29D958F65C}" type="presOf" srcId="{6581FA66-9599-41FB-8693-FBD99F72AACC}" destId="{80F2EB1B-2151-4497-9706-C9B314B9E1A4}" srcOrd="0" destOrd="0" presId="urn:microsoft.com/office/officeart/2005/8/layout/radial2"/>
    <dgm:cxn modelId="{65506C1B-204D-43CC-964E-619480868D0B}" type="presOf" srcId="{1995EC83-14D3-4E83-8347-B6A3FD02BAF2}" destId="{5C1A987B-25AD-43D6-B1AD-61D2B60C7A6A}" srcOrd="0" destOrd="0" presId="urn:microsoft.com/office/officeart/2005/8/layout/radial2"/>
    <dgm:cxn modelId="{CA9844D5-BB8C-478C-94DB-82984C9630D9}" srcId="{5EF7BE0F-E9F0-4682-8788-39C33CC600B5}" destId="{E73DA6B4-BC57-4ADF-8B84-E704AA622E88}" srcOrd="1" destOrd="0" parTransId="{C7C6F678-25E1-46B8-8FC9-FABB8C992608}" sibTransId="{5A2108B9-5E19-40B2-9BD7-57F047EA80FA}"/>
    <dgm:cxn modelId="{49D75EC8-7D22-40B5-AAFF-EE963F4F9FA2}" srcId="{1995EC83-14D3-4E83-8347-B6A3FD02BAF2}" destId="{1FDCBB03-4273-4D0A-AA3D-D272E379F7BF}" srcOrd="1" destOrd="0" parTransId="{C951C44A-72A3-43C5-8752-428B4F9356AD}" sibTransId="{E4F3F6C6-0369-46F3-AE65-FE3FDA638FD6}"/>
    <dgm:cxn modelId="{008A5810-B2E1-431F-9B08-C3AB223C8BB3}" type="presOf" srcId="{1FDCBB03-4273-4D0A-AA3D-D272E379F7BF}" destId="{37E7B98B-6699-4FEE-9FBE-5A48BF46A519}" srcOrd="0" destOrd="0" presId="urn:microsoft.com/office/officeart/2005/8/layout/radial2"/>
    <dgm:cxn modelId="{D3F08271-6DC5-40C7-A75A-0829F91F4C93}" srcId="{5EF7BE0F-E9F0-4682-8788-39C33CC600B5}" destId="{6581FA66-9599-41FB-8693-FBD99F72AACC}" srcOrd="0" destOrd="0" parTransId="{F7F765C4-2AB6-4A3E-8B0B-90D49FF7BFE8}" sibTransId="{E1B8A4DA-7DF2-4AEA-9529-07C0F93816D2}"/>
    <dgm:cxn modelId="{E757991A-8606-4165-9B64-229E68DD74EB}" type="presParOf" srcId="{5C1A987B-25AD-43D6-B1AD-61D2B60C7A6A}" destId="{738F6D06-CD17-4AD2-8EE0-17E3C4D153A3}" srcOrd="0" destOrd="0" presId="urn:microsoft.com/office/officeart/2005/8/layout/radial2"/>
    <dgm:cxn modelId="{B51B74A9-3AEB-4365-A884-E2C0CB2180EC}" type="presParOf" srcId="{738F6D06-CD17-4AD2-8EE0-17E3C4D153A3}" destId="{A22E5220-9AB2-4F93-89FD-476C4F41C15C}" srcOrd="0" destOrd="0" presId="urn:microsoft.com/office/officeart/2005/8/layout/radial2"/>
    <dgm:cxn modelId="{AD1862B7-4952-4314-8DB4-C9E933FBF553}" type="presParOf" srcId="{A22E5220-9AB2-4F93-89FD-476C4F41C15C}" destId="{1381016D-0A4A-4E33-8184-C35E69814548}" srcOrd="0" destOrd="0" presId="urn:microsoft.com/office/officeart/2005/8/layout/radial2"/>
    <dgm:cxn modelId="{261490D3-CFC4-46A5-BF59-DC1CA20AF7A5}" type="presParOf" srcId="{A22E5220-9AB2-4F93-89FD-476C4F41C15C}" destId="{E8BA1663-478A-4EB7-9E30-623223CBED98}" srcOrd="1" destOrd="0" presId="urn:microsoft.com/office/officeart/2005/8/layout/radial2"/>
    <dgm:cxn modelId="{A17EBEF9-FAC3-47EF-A846-CC15611DC492}" type="presParOf" srcId="{738F6D06-CD17-4AD2-8EE0-17E3C4D153A3}" destId="{63B59E7E-3FB1-4C0C-95F2-D013A5189ACA}" srcOrd="1" destOrd="0" presId="urn:microsoft.com/office/officeart/2005/8/layout/radial2"/>
    <dgm:cxn modelId="{23A67381-768D-43D9-873B-1B84C90CFD32}" type="presParOf" srcId="{738F6D06-CD17-4AD2-8EE0-17E3C4D153A3}" destId="{E6B771A6-1B5F-4E6D-876C-75503A587E9C}" srcOrd="2" destOrd="0" presId="urn:microsoft.com/office/officeart/2005/8/layout/radial2"/>
    <dgm:cxn modelId="{20FFAA22-BB3C-4FD1-BC65-771B5D389DB2}" type="presParOf" srcId="{E6B771A6-1B5F-4E6D-876C-75503A587E9C}" destId="{B69B36F5-9C33-402F-8CC6-5C5D24B94148}" srcOrd="0" destOrd="0" presId="urn:microsoft.com/office/officeart/2005/8/layout/radial2"/>
    <dgm:cxn modelId="{C9E69400-A25E-4DFE-BC46-B8D225C98348}" type="presParOf" srcId="{E6B771A6-1B5F-4E6D-876C-75503A587E9C}" destId="{80F2EB1B-2151-4497-9706-C9B314B9E1A4}" srcOrd="1" destOrd="0" presId="urn:microsoft.com/office/officeart/2005/8/layout/radial2"/>
    <dgm:cxn modelId="{F0964238-75B1-4CA1-A92C-B019868DC631}" type="presParOf" srcId="{738F6D06-CD17-4AD2-8EE0-17E3C4D153A3}" destId="{E3CC69F8-5EB9-449A-89B6-06835F5CB325}" srcOrd="3" destOrd="0" presId="urn:microsoft.com/office/officeart/2005/8/layout/radial2"/>
    <dgm:cxn modelId="{1D08F60C-83AE-45C9-BB54-1DA18AC1A78C}" type="presParOf" srcId="{738F6D06-CD17-4AD2-8EE0-17E3C4D153A3}" destId="{46609AAC-525E-430E-A445-81CFF9A49C62}" srcOrd="4" destOrd="0" presId="urn:microsoft.com/office/officeart/2005/8/layout/radial2"/>
    <dgm:cxn modelId="{C1142D2A-EAD1-490E-9D63-349965D2C86B}" type="presParOf" srcId="{46609AAC-525E-430E-A445-81CFF9A49C62}" destId="{37E7B98B-6699-4FEE-9FBE-5A48BF46A519}" srcOrd="0" destOrd="0" presId="urn:microsoft.com/office/officeart/2005/8/layout/radial2"/>
    <dgm:cxn modelId="{CB6D6BB4-682C-4DDD-9195-F27D65CE98BD}" type="presParOf" srcId="{46609AAC-525E-430E-A445-81CFF9A49C62}" destId="{D1A93A68-904C-4BCB-A112-54ED2B68B9C5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E507435-040D-402E-B2F5-7BC38BC0CC40}">
      <dsp:nvSpPr>
        <dsp:cNvPr id="0" name=""/>
        <dsp:cNvSpPr/>
      </dsp:nvSpPr>
      <dsp:spPr>
        <a:xfrm>
          <a:off x="1918" y="0"/>
          <a:ext cx="2011188" cy="452596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5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雙手肥皂清潔，搓洗</a:t>
          </a:r>
          <a:r>
            <a:rPr lang="en-US" sz="2800" kern="1200" smtClean="0"/>
            <a:t>40~60</a:t>
          </a:r>
          <a:r>
            <a:rPr lang="zh-TW" sz="2800" kern="1200" smtClean="0"/>
            <a:t>秒</a:t>
          </a:r>
          <a:endParaRPr lang="zh-TW" sz="2800" kern="1200"/>
        </a:p>
      </dsp:txBody>
      <dsp:txXfrm>
        <a:off x="1918" y="1810385"/>
        <a:ext cx="2011188" cy="1810385"/>
      </dsp:txXfrm>
    </dsp:sp>
    <dsp:sp modelId="{C385BD6B-991D-4514-96E7-284D2C3640ED}">
      <dsp:nvSpPr>
        <dsp:cNvPr id="0" name=""/>
        <dsp:cNvSpPr/>
      </dsp:nvSpPr>
      <dsp:spPr>
        <a:xfrm>
          <a:off x="253940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1">
            <a:duotone>
              <a:schemeClr val="accent5">
                <a:hueOff val="0"/>
                <a:satOff val="0"/>
                <a:lumOff val="0"/>
                <a:alphaOff val="0"/>
                <a:shade val="20000"/>
                <a:satMod val="200000"/>
              </a:schemeClr>
              <a:schemeClr val="accent5">
                <a:hueOff val="0"/>
                <a:satOff val="0"/>
                <a:lumOff val="0"/>
                <a:alphaOff val="0"/>
                <a:tint val="12000"/>
                <a:satMod val="19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27000" prstMaterial="plastic">
          <a:bevelT w="88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/>
      </dsp:style>
    </dsp:sp>
    <dsp:sp modelId="{D86EAEFB-13B9-4BE8-A546-B77967D9410C}">
      <dsp:nvSpPr>
        <dsp:cNvPr id="0" name=""/>
        <dsp:cNvSpPr/>
      </dsp:nvSpPr>
      <dsp:spPr>
        <a:xfrm>
          <a:off x="2073443" y="0"/>
          <a:ext cx="2011188" cy="452596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-3311292"/>
                <a:satOff val="13270"/>
                <a:lumOff val="2876"/>
                <a:alphaOff val="0"/>
                <a:shade val="51000"/>
                <a:satMod val="130000"/>
              </a:schemeClr>
            </a:gs>
            <a:gs pos="80000">
              <a:schemeClr val="accent5">
                <a:hueOff val="-3311292"/>
                <a:satOff val="13270"/>
                <a:lumOff val="2876"/>
                <a:alphaOff val="0"/>
                <a:shade val="93000"/>
                <a:satMod val="130000"/>
              </a:schemeClr>
            </a:gs>
            <a:gs pos="100000">
              <a:schemeClr val="accent5">
                <a:hueOff val="-3311292"/>
                <a:satOff val="13270"/>
                <a:lumOff val="2876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口罩要遮住口鼻、蓋住下巴  </a:t>
          </a:r>
          <a:endParaRPr lang="zh-TW" sz="2800" kern="1200"/>
        </a:p>
      </dsp:txBody>
      <dsp:txXfrm>
        <a:off x="2073443" y="1810385"/>
        <a:ext cx="2011188" cy="1810385"/>
      </dsp:txXfrm>
    </dsp:sp>
    <dsp:sp modelId="{89DCA7E3-CBFD-412B-AF49-FD42362B1611}">
      <dsp:nvSpPr>
        <dsp:cNvPr id="0" name=""/>
        <dsp:cNvSpPr/>
      </dsp:nvSpPr>
      <dsp:spPr>
        <a:xfrm>
          <a:off x="2325464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2">
            <a:duotone>
              <a:schemeClr val="accent5">
                <a:hueOff val="-3560789"/>
                <a:satOff val="15872"/>
                <a:lumOff val="1402"/>
                <a:alphaOff val="0"/>
                <a:shade val="20000"/>
                <a:satMod val="200000"/>
              </a:schemeClr>
              <a:schemeClr val="accent5">
                <a:hueOff val="-3560789"/>
                <a:satOff val="15872"/>
                <a:lumOff val="1402"/>
                <a:alphaOff val="0"/>
                <a:tint val="12000"/>
                <a:satMod val="19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27000" prstMaterial="plastic">
          <a:bevelT w="88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/>
      </dsp:style>
    </dsp:sp>
    <dsp:sp modelId="{F85BC91A-1C0B-488A-BC78-04FD78632DE4}">
      <dsp:nvSpPr>
        <dsp:cNvPr id="0" name=""/>
        <dsp:cNvSpPr/>
      </dsp:nvSpPr>
      <dsp:spPr>
        <a:xfrm>
          <a:off x="4144967" y="0"/>
          <a:ext cx="2011188" cy="452596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-6622584"/>
                <a:satOff val="26541"/>
                <a:lumOff val="5752"/>
                <a:alphaOff val="0"/>
                <a:shade val="51000"/>
                <a:satMod val="130000"/>
              </a:schemeClr>
            </a:gs>
            <a:gs pos="80000">
              <a:schemeClr val="accent5">
                <a:hueOff val="-6622584"/>
                <a:satOff val="26541"/>
                <a:lumOff val="5752"/>
                <a:alphaOff val="0"/>
                <a:shade val="93000"/>
                <a:satMod val="130000"/>
              </a:schemeClr>
            </a:gs>
            <a:gs pos="100000">
              <a:schemeClr val="accent5">
                <a:hueOff val="-6622584"/>
                <a:satOff val="26541"/>
                <a:lumOff val="5752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噴</a:t>
          </a:r>
          <a:r>
            <a:rPr lang="en-US" sz="2800" kern="1200" smtClean="0"/>
            <a:t>75%</a:t>
          </a:r>
          <a:r>
            <a:rPr lang="zh-TW" sz="2800" kern="1200" smtClean="0"/>
            <a:t>酒精搓洗雙手</a:t>
          </a:r>
          <a:r>
            <a:rPr lang="en-US" sz="2800" kern="1200" smtClean="0"/>
            <a:t>20-30</a:t>
          </a:r>
          <a:r>
            <a:rPr lang="zh-TW" sz="2800" kern="1200" smtClean="0"/>
            <a:t>秒</a:t>
          </a:r>
          <a:endParaRPr lang="zh-TW" sz="2800" kern="1200"/>
        </a:p>
      </dsp:txBody>
      <dsp:txXfrm>
        <a:off x="4144967" y="1810385"/>
        <a:ext cx="2011188" cy="1810385"/>
      </dsp:txXfrm>
    </dsp:sp>
    <dsp:sp modelId="{E8C70C32-2B9C-47F6-AD0B-6F2E12AA96D6}">
      <dsp:nvSpPr>
        <dsp:cNvPr id="0" name=""/>
        <dsp:cNvSpPr/>
      </dsp:nvSpPr>
      <dsp:spPr>
        <a:xfrm>
          <a:off x="4396989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3">
            <a:duotone>
              <a:schemeClr val="accent5">
                <a:hueOff val="-7121577"/>
                <a:satOff val="31745"/>
                <a:lumOff val="2805"/>
                <a:alphaOff val="0"/>
                <a:shade val="20000"/>
                <a:satMod val="200000"/>
              </a:schemeClr>
              <a:schemeClr val="accent5">
                <a:hueOff val="-7121577"/>
                <a:satOff val="31745"/>
                <a:lumOff val="2805"/>
                <a:alphaOff val="0"/>
                <a:tint val="12000"/>
                <a:satMod val="19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27000" prstMaterial="plastic">
          <a:bevelT w="88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/>
      </dsp:style>
    </dsp:sp>
    <dsp:sp modelId="{ED61260E-EDE6-4B9C-9036-F6B4E28099A8}">
      <dsp:nvSpPr>
        <dsp:cNvPr id="0" name=""/>
        <dsp:cNvSpPr/>
      </dsp:nvSpPr>
      <dsp:spPr>
        <a:xfrm>
          <a:off x="6216492" y="0"/>
          <a:ext cx="2011188" cy="452596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-9933876"/>
                <a:satOff val="39811"/>
                <a:lumOff val="8628"/>
                <a:alphaOff val="0"/>
                <a:shade val="51000"/>
                <a:satMod val="130000"/>
              </a:schemeClr>
            </a:gs>
            <a:gs pos="80000">
              <a:schemeClr val="accent5">
                <a:hueOff val="-9933876"/>
                <a:satOff val="39811"/>
                <a:lumOff val="8628"/>
                <a:alphaOff val="0"/>
                <a:shade val="93000"/>
                <a:satMod val="130000"/>
              </a:schemeClr>
            </a:gs>
            <a:gs pos="100000">
              <a:schemeClr val="accent5">
                <a:hueOff val="-9933876"/>
                <a:satOff val="39811"/>
                <a:lumOff val="8628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有發燒、呼吸道症狀速就醫</a:t>
          </a:r>
          <a:endParaRPr lang="zh-TW" sz="2800" kern="1200"/>
        </a:p>
      </dsp:txBody>
      <dsp:txXfrm>
        <a:off x="6216492" y="1810385"/>
        <a:ext cx="2011188" cy="1810385"/>
      </dsp:txXfrm>
    </dsp:sp>
    <dsp:sp modelId="{0EF7D01C-612B-4EDA-96DE-A5F8016E4A5B}">
      <dsp:nvSpPr>
        <dsp:cNvPr id="0" name=""/>
        <dsp:cNvSpPr/>
      </dsp:nvSpPr>
      <dsp:spPr>
        <a:xfrm>
          <a:off x="6468513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4">
            <a:duotone>
              <a:schemeClr val="accent5">
                <a:hueOff val="-10682366"/>
                <a:satOff val="47617"/>
                <a:lumOff val="4207"/>
                <a:alphaOff val="0"/>
                <a:shade val="20000"/>
                <a:satMod val="200000"/>
              </a:schemeClr>
              <a:schemeClr val="accent5">
                <a:hueOff val="-10682366"/>
                <a:satOff val="47617"/>
                <a:lumOff val="4207"/>
                <a:alphaOff val="0"/>
                <a:tint val="12000"/>
                <a:satMod val="19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27000" prstMaterial="plastic">
          <a:bevelT w="88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/>
      </dsp:style>
    </dsp:sp>
    <dsp:sp modelId="{93334B29-7E2F-4AEE-B0BA-383D510E689F}">
      <dsp:nvSpPr>
        <dsp:cNvPr id="0" name=""/>
        <dsp:cNvSpPr/>
      </dsp:nvSpPr>
      <dsp:spPr>
        <a:xfrm>
          <a:off x="329183" y="3620770"/>
          <a:ext cx="7571232" cy="678894"/>
        </a:xfrm>
        <a:prstGeom prst="leftRightArrow">
          <a:avLst/>
        </a:prstGeom>
        <a:solidFill>
          <a:schemeClr val="accent5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90500"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1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AB21AFA-2765-48BF-BA91-9782EE6FE3D4}">
      <dsp:nvSpPr>
        <dsp:cNvPr id="0" name=""/>
        <dsp:cNvSpPr/>
      </dsp:nvSpPr>
      <dsp:spPr>
        <a:xfrm>
          <a:off x="5925" y="1280147"/>
          <a:ext cx="2866518" cy="2428783"/>
        </a:xfrm>
        <a:prstGeom prst="rect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190500" prstMaterial="plastic">
          <a:bevelT w="88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/>
      </dsp:style>
    </dsp:sp>
    <dsp:sp modelId="{E462C84F-8969-44FD-AD62-BD8F28422D05}">
      <dsp:nvSpPr>
        <dsp:cNvPr id="0" name=""/>
        <dsp:cNvSpPr/>
      </dsp:nvSpPr>
      <dsp:spPr>
        <a:xfrm>
          <a:off x="2490729" y="1620027"/>
          <a:ext cx="1359261" cy="14147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500" kern="1200" dirty="0" smtClean="0">
              <a:latin typeface="文鼎粗標準楷體" panose="020B0602010101010101" pitchFamily="34" charset="-120"/>
              <a:ea typeface="文鼎粗標準楷體" panose="020B0602010101010101" pitchFamily="34" charset="-120"/>
            </a:rPr>
            <a:t>大約</a:t>
          </a:r>
          <a:r>
            <a:rPr lang="en-US" sz="2500" kern="1200" dirty="0" smtClean="0">
              <a:latin typeface="文鼎粗標準楷體" panose="020B0602010101010101" pitchFamily="34" charset="-120"/>
              <a:ea typeface="文鼎粗標準楷體" panose="020B0602010101010101" pitchFamily="34" charset="-120"/>
            </a:rPr>
            <a:t>3</a:t>
          </a:r>
          <a:r>
            <a:rPr lang="zh-TW" sz="2500" kern="1200" dirty="0" smtClean="0">
              <a:latin typeface="文鼎粗標準楷體" panose="020B0602010101010101" pitchFamily="34" charset="-120"/>
              <a:ea typeface="文鼎粗標準楷體" panose="020B0602010101010101" pitchFamily="34" charset="-120"/>
            </a:rPr>
            <a:t>個步伐</a:t>
          </a:r>
          <a:endParaRPr lang="zh-TW" sz="2500" kern="1200" dirty="0">
            <a:latin typeface="文鼎粗標準楷體" panose="020B0602010101010101" pitchFamily="34" charset="-120"/>
            <a:ea typeface="文鼎粗標準楷體" panose="020B0602010101010101" pitchFamily="34" charset="-120"/>
          </a:endParaRPr>
        </a:p>
      </dsp:txBody>
      <dsp:txXfrm>
        <a:off x="2530540" y="1659838"/>
        <a:ext cx="1279639" cy="1335100"/>
      </dsp:txXfrm>
    </dsp:sp>
    <dsp:sp modelId="{390E59C9-E4B6-43E9-B130-90F59BA06E26}">
      <dsp:nvSpPr>
        <dsp:cNvPr id="0" name=""/>
        <dsp:cNvSpPr/>
      </dsp:nvSpPr>
      <dsp:spPr>
        <a:xfrm>
          <a:off x="5925" y="817031"/>
          <a:ext cx="2866518" cy="418227"/>
        </a:xfrm>
        <a:prstGeom prst="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5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800" kern="1200" dirty="0" smtClean="0">
              <a:latin typeface="文鼎粗標準楷體" panose="020B0602010101010101" pitchFamily="34" charset="-120"/>
              <a:ea typeface="文鼎粗標準楷體" panose="020B0602010101010101" pitchFamily="34" charset="-120"/>
            </a:rPr>
            <a:t>室外至少</a:t>
          </a:r>
          <a:r>
            <a:rPr lang="en-US" sz="1800" kern="1200" dirty="0" smtClean="0">
              <a:latin typeface="文鼎粗標準楷體" panose="020B0602010101010101" pitchFamily="34" charset="-120"/>
              <a:ea typeface="文鼎粗標準楷體" panose="020B0602010101010101" pitchFamily="34" charset="-120"/>
            </a:rPr>
            <a:t>1</a:t>
          </a:r>
          <a:r>
            <a:rPr lang="zh-TW" sz="1800" kern="1200" dirty="0" smtClean="0">
              <a:latin typeface="文鼎粗標準楷體" panose="020B0602010101010101" pitchFamily="34" charset="-120"/>
              <a:ea typeface="文鼎粗標準楷體" panose="020B0602010101010101" pitchFamily="34" charset="-120"/>
            </a:rPr>
            <a:t>公尺</a:t>
          </a:r>
          <a:endParaRPr lang="zh-TW" sz="1800" kern="1200" dirty="0">
            <a:latin typeface="文鼎粗標準楷體" panose="020B0602010101010101" pitchFamily="34" charset="-120"/>
            <a:ea typeface="文鼎粗標準楷體" panose="020B0602010101010101" pitchFamily="34" charset="-120"/>
          </a:endParaRPr>
        </a:p>
      </dsp:txBody>
      <dsp:txXfrm>
        <a:off x="5925" y="817031"/>
        <a:ext cx="2866518" cy="418227"/>
      </dsp:txXfrm>
    </dsp:sp>
    <dsp:sp modelId="{CEF5DED3-BE18-4219-9021-3DBF97AF73E2}">
      <dsp:nvSpPr>
        <dsp:cNvPr id="0" name=""/>
        <dsp:cNvSpPr/>
      </dsp:nvSpPr>
      <dsp:spPr>
        <a:xfrm>
          <a:off x="4379609" y="1280147"/>
          <a:ext cx="2866518" cy="2428783"/>
        </a:xfrm>
        <a:prstGeom prst="rect">
          <a:avLst/>
        </a:prstGeom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190500" prstMaterial="plastic">
          <a:bevelT w="88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/>
      </dsp:style>
    </dsp:sp>
    <dsp:sp modelId="{3FAF3B83-461A-4298-B2AF-E92C719AF692}">
      <dsp:nvSpPr>
        <dsp:cNvPr id="0" name=""/>
        <dsp:cNvSpPr/>
      </dsp:nvSpPr>
      <dsp:spPr>
        <a:xfrm>
          <a:off x="6864412" y="1620027"/>
          <a:ext cx="1359261" cy="14147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hueOff val="-9933876"/>
              <a:satOff val="39811"/>
              <a:lumOff val="8628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500" kern="1200" dirty="0" smtClean="0">
              <a:latin typeface="文鼎粗標準楷體" panose="020B0602010101010101" pitchFamily="34" charset="-120"/>
              <a:ea typeface="文鼎粗標準楷體" panose="020B0602010101010101" pitchFamily="34" charset="-120"/>
            </a:rPr>
            <a:t>大約手臂的兩倍長</a:t>
          </a:r>
          <a:endParaRPr lang="zh-TW" sz="2500" kern="1200" dirty="0">
            <a:latin typeface="文鼎粗標準楷體" panose="020B0602010101010101" pitchFamily="34" charset="-120"/>
            <a:ea typeface="文鼎粗標準楷體" panose="020B0602010101010101" pitchFamily="34" charset="-120"/>
          </a:endParaRPr>
        </a:p>
      </dsp:txBody>
      <dsp:txXfrm>
        <a:off x="6904223" y="1659838"/>
        <a:ext cx="1279639" cy="1335100"/>
      </dsp:txXfrm>
    </dsp:sp>
    <dsp:sp modelId="{00ED0A39-7A81-4CB1-A844-4162462B1747}">
      <dsp:nvSpPr>
        <dsp:cNvPr id="0" name=""/>
        <dsp:cNvSpPr/>
      </dsp:nvSpPr>
      <dsp:spPr>
        <a:xfrm>
          <a:off x="4379609" y="817031"/>
          <a:ext cx="2866518" cy="418227"/>
        </a:xfrm>
        <a:prstGeom prst="rect">
          <a:avLst/>
        </a:prstGeom>
        <a:gradFill rotWithShape="0">
          <a:gsLst>
            <a:gs pos="0">
              <a:schemeClr val="accent5">
                <a:hueOff val="-9933876"/>
                <a:satOff val="39811"/>
                <a:lumOff val="8628"/>
                <a:alphaOff val="0"/>
                <a:shade val="51000"/>
                <a:satMod val="130000"/>
              </a:schemeClr>
            </a:gs>
            <a:gs pos="80000">
              <a:schemeClr val="accent5">
                <a:hueOff val="-9933876"/>
                <a:satOff val="39811"/>
                <a:lumOff val="8628"/>
                <a:alphaOff val="0"/>
                <a:shade val="93000"/>
                <a:satMod val="130000"/>
              </a:schemeClr>
            </a:gs>
            <a:gs pos="100000">
              <a:schemeClr val="accent5">
                <a:hueOff val="-9933876"/>
                <a:satOff val="39811"/>
                <a:lumOff val="8628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800" kern="1200" dirty="0" smtClean="0">
              <a:latin typeface="文鼎粗標準楷體" panose="020B0602010101010101" pitchFamily="34" charset="-120"/>
              <a:ea typeface="文鼎粗標準楷體" panose="020B0602010101010101" pitchFamily="34" charset="-120"/>
            </a:rPr>
            <a:t>室內至少</a:t>
          </a:r>
          <a:r>
            <a:rPr lang="en-US" sz="1800" kern="1200" dirty="0" smtClean="0">
              <a:latin typeface="文鼎粗標準楷體" panose="020B0602010101010101" pitchFamily="34" charset="-120"/>
              <a:ea typeface="文鼎粗標準楷體" panose="020B0602010101010101" pitchFamily="34" charset="-120"/>
            </a:rPr>
            <a:t>1.5</a:t>
          </a:r>
          <a:r>
            <a:rPr lang="zh-TW" sz="1800" kern="1200" dirty="0" smtClean="0">
              <a:latin typeface="文鼎粗標準楷體" panose="020B0602010101010101" pitchFamily="34" charset="-120"/>
              <a:ea typeface="文鼎粗標準楷體" panose="020B0602010101010101" pitchFamily="34" charset="-120"/>
            </a:rPr>
            <a:t>公尺</a:t>
          </a:r>
          <a:endParaRPr lang="zh-TW" sz="1800" kern="1200" dirty="0">
            <a:latin typeface="文鼎粗標準楷體" panose="020B0602010101010101" pitchFamily="34" charset="-120"/>
            <a:ea typeface="文鼎粗標準楷體" panose="020B0602010101010101" pitchFamily="34" charset="-120"/>
          </a:endParaRPr>
        </a:p>
      </dsp:txBody>
      <dsp:txXfrm>
        <a:off x="4379609" y="817031"/>
        <a:ext cx="2866518" cy="41822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3CC69F8-5EB9-449A-89B6-06835F5CB325}">
      <dsp:nvSpPr>
        <dsp:cNvPr id="0" name=""/>
        <dsp:cNvSpPr/>
      </dsp:nvSpPr>
      <dsp:spPr>
        <a:xfrm rot="1759101">
          <a:off x="2716963" y="3007677"/>
          <a:ext cx="887745" cy="62138"/>
        </a:xfrm>
        <a:custGeom>
          <a:avLst/>
          <a:gdLst/>
          <a:ahLst/>
          <a:cxnLst/>
          <a:rect l="0" t="0" r="0" b="0"/>
          <a:pathLst>
            <a:path>
              <a:moveTo>
                <a:pt x="0" y="31069"/>
              </a:moveTo>
              <a:lnTo>
                <a:pt x="887745" y="31069"/>
              </a:lnTo>
            </a:path>
          </a:pathLst>
        </a:cu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3B59E7E-3FB1-4C0C-95F2-D013A5189ACA}">
      <dsp:nvSpPr>
        <dsp:cNvPr id="0" name=""/>
        <dsp:cNvSpPr/>
      </dsp:nvSpPr>
      <dsp:spPr>
        <a:xfrm rot="19840899">
          <a:off x="2716963" y="1456146"/>
          <a:ext cx="887745" cy="62138"/>
        </a:xfrm>
        <a:custGeom>
          <a:avLst/>
          <a:gdLst/>
          <a:ahLst/>
          <a:cxnLst/>
          <a:rect l="0" t="0" r="0" b="0"/>
          <a:pathLst>
            <a:path>
              <a:moveTo>
                <a:pt x="0" y="31069"/>
              </a:moveTo>
              <a:lnTo>
                <a:pt x="887745" y="31069"/>
              </a:lnTo>
            </a:path>
          </a:pathLst>
        </a:cu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8BA1663-478A-4EB7-9E30-623223CBED98}">
      <dsp:nvSpPr>
        <dsp:cNvPr id="0" name=""/>
        <dsp:cNvSpPr/>
      </dsp:nvSpPr>
      <dsp:spPr>
        <a:xfrm>
          <a:off x="358984" y="842491"/>
          <a:ext cx="2840980" cy="2840980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69B36F5-9C33-402F-8CC6-5C5D24B94148}">
      <dsp:nvSpPr>
        <dsp:cNvPr id="0" name=""/>
        <dsp:cNvSpPr/>
      </dsp:nvSpPr>
      <dsp:spPr>
        <a:xfrm>
          <a:off x="3438686" y="238"/>
          <a:ext cx="1704588" cy="1704588"/>
        </a:xfrm>
        <a:prstGeom prst="ellipse">
          <a:avLst/>
        </a:prstGeom>
        <a:solidFill>
          <a:schemeClr val="accent5">
            <a:hueOff val="-4966938"/>
            <a:satOff val="19906"/>
            <a:lumOff val="4314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1333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000" kern="1200" smtClean="0"/>
            <a:t>衛福部疾管署</a:t>
          </a:r>
          <a:endParaRPr lang="zh-TW" sz="3000" kern="1200"/>
        </a:p>
      </dsp:txBody>
      <dsp:txXfrm>
        <a:off x="3688317" y="249869"/>
        <a:ext cx="1205326" cy="1205326"/>
      </dsp:txXfrm>
    </dsp:sp>
    <dsp:sp modelId="{80F2EB1B-2151-4497-9706-C9B314B9E1A4}">
      <dsp:nvSpPr>
        <dsp:cNvPr id="0" name=""/>
        <dsp:cNvSpPr/>
      </dsp:nvSpPr>
      <dsp:spPr>
        <a:xfrm>
          <a:off x="5313733" y="238"/>
          <a:ext cx="2556882" cy="170458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12001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700" kern="1200" dirty="0" smtClean="0"/>
            <a:t>掌握最新疫情</a:t>
          </a:r>
          <a:endParaRPr lang="zh-TW" sz="2700" kern="1200" dirty="0"/>
        </a:p>
        <a:p>
          <a:pPr marL="228600" lvl="1" indent="-228600" algn="l" defTabSz="12001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700" kern="1200" dirty="0" smtClean="0"/>
            <a:t>了解防疫議題</a:t>
          </a:r>
          <a:endParaRPr lang="zh-TW" sz="2700" kern="1200" dirty="0"/>
        </a:p>
      </dsp:txBody>
      <dsp:txXfrm>
        <a:off x="5313733" y="238"/>
        <a:ext cx="2556882" cy="1704588"/>
      </dsp:txXfrm>
    </dsp:sp>
    <dsp:sp modelId="{37E7B98B-6699-4FEE-9FBE-5A48BF46A519}">
      <dsp:nvSpPr>
        <dsp:cNvPr id="0" name=""/>
        <dsp:cNvSpPr/>
      </dsp:nvSpPr>
      <dsp:spPr>
        <a:xfrm>
          <a:off x="3438686" y="2821136"/>
          <a:ext cx="1704588" cy="1704588"/>
        </a:xfrm>
        <a:prstGeom prst="ellipse">
          <a:avLst/>
        </a:prstGeom>
        <a:solidFill>
          <a:schemeClr val="accent5">
            <a:hueOff val="-9933876"/>
            <a:satOff val="39811"/>
            <a:lumOff val="862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1333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000" kern="1200" dirty="0" smtClean="0"/>
            <a:t>防疫小測驗</a:t>
          </a:r>
          <a:endParaRPr lang="zh-TW" sz="3000" kern="1200" dirty="0"/>
        </a:p>
      </dsp:txBody>
      <dsp:txXfrm>
        <a:off x="3688317" y="3070767"/>
        <a:ext cx="1205326" cy="1205326"/>
      </dsp:txXfrm>
    </dsp:sp>
    <dsp:sp modelId="{D1A93A68-904C-4BCB-A112-54ED2B68B9C5}">
      <dsp:nvSpPr>
        <dsp:cNvPr id="0" name=""/>
        <dsp:cNvSpPr/>
      </dsp:nvSpPr>
      <dsp:spPr>
        <a:xfrm>
          <a:off x="5313733" y="2821136"/>
          <a:ext cx="2556882" cy="170458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12001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700" kern="1200" dirty="0" smtClean="0"/>
            <a:t>你的防疫觀念正確嗎？</a:t>
          </a:r>
          <a:endParaRPr lang="zh-TW" sz="2700" kern="1200" dirty="0"/>
        </a:p>
        <a:p>
          <a:pPr marL="228600" lvl="1" indent="-228600" algn="l" defTabSz="12001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700" kern="1200" dirty="0" smtClean="0"/>
            <a:t>擊敗新冠病毒，健康久久！</a:t>
          </a:r>
          <a:endParaRPr lang="zh-TW" sz="2700" kern="1200" dirty="0"/>
        </a:p>
      </dsp:txBody>
      <dsp:txXfrm>
        <a:off x="5313733" y="2821136"/>
        <a:ext cx="2556882" cy="170458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7">
  <dgm:title val=""/>
  <dgm:desc val=""/>
  <dgm:catLst>
    <dgm:cat type="list" pri="12000"/>
    <dgm:cat type="process" pri="20000"/>
    <dgm:cat type="relationship" pri="14000"/>
    <dgm:cat type="convert" pri="8000"/>
    <dgm:cat type="picture" pri="25000"/>
    <dgm:cat type="pictureconvert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TitledPictureBlocks">
  <dgm:title val=""/>
  <dgm:desc val=""/>
  <dgm:catLst>
    <dgm:cat type="picture" pri="10000"/>
    <dgm:cat type="pictureconvert" pri="10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  <dgm:pt modelId="40">
          <dgm:prSet phldr="1"/>
        </dgm:pt>
        <dgm:pt modelId="4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  <dgm:cxn modelId="90" srcId="0" destId="40" srcOrd="3" destOrd="0"/>
        <dgm:cxn modelId="42" srcId="40" destId="41" srcOrd="0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off" val="ctr"/>
          <dgm:param type="grDir" val="tL"/>
        </dgm:alg>
      </dgm:if>
      <dgm:else name="Name2">
        <dgm:alg type="snake">
          <dgm:param type="off" val="ctr"/>
          <dgm:param type="grDir" val="tR"/>
        </dgm:alg>
      </dgm:else>
    </dgm:choose>
    <dgm:shape xmlns:r="http://schemas.openxmlformats.org/officeDocument/2006/relationships" r:blip="">
      <dgm:adjLst/>
    </dgm:shape>
    <dgm:constrLst>
      <dgm:constr type="primFontSz" for="des" forName="ParentText" op="equ"/>
      <dgm:constr type="primFontSz" for="des" forName="ChildText" op="equ"/>
      <dgm:constr type="w" for="ch" forName="composite" refType="w"/>
      <dgm:constr type="h" for="ch" forName="composite" refType="h"/>
      <dgm:constr type="sp" refType="w" refFor="ch" refForName="composite" op="equ" fact="0.1"/>
      <dgm:constr type="w" for="ch" forName="sibTrans" refType="w" refFor="ch" refForName="composite" op="equ" fact="0.1"/>
      <dgm:constr type="h" for="ch" forName="sibTrans" refType="w" refFor="ch" refForName="sibTrans" op="equ"/>
    </dgm:constrLst>
    <dgm:forEach name="nodesForEach" axis="ch" ptType="node">
      <dgm:layoutNode name="composite">
        <dgm:alg type="composite">
          <dgm:param type="ar" val="1.3787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ParentText" refType="w" fact="0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"/>
              <dgm:constr type="t" for="ch" forName="Image" refType="h" fact="0.1661"/>
              <dgm:constr type="w" for="ch" forName="Image" refType="w" fact="0.7457"/>
              <dgm:constr type="h" for="ch" forName="Image" refType="h" fact="0.8711"/>
              <dgm:constr type="l" for="ch" forName="ChildText" refType="w" fact="0.6464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if>
          <dgm:else name="Name5">
            <dgm:constrLst>
              <dgm:constr type="l" for="ch" forName="ParentText" refType="w" fact="0.26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.26"/>
              <dgm:constr type="t" for="ch" forName="Image" refType="h" fact="0.1661"/>
              <dgm:constr type="w" for="ch" forName="Image" refType="w" fact="0.7446"/>
              <dgm:constr type="h" for="ch" forName="Image" refType="h" fact="0.8711"/>
              <dgm:constr type="l" for="ch" forName="ChildText" refType="w" fact="0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else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ect" r:blip="" zOrderOff="10">
            <dgm:adjLst/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Image" styleLbl="bgImgPlace1">
          <dgm:alg type="sp"/>
          <dgm:shape xmlns:r="http://schemas.openxmlformats.org/officeDocument/2006/relationships" type="rect" r:blip="" blipPhldr="1">
            <dgm:adjLst/>
          </dgm:shape>
          <dgm:presOf/>
        </dgm:layoutNode>
        <dgm:layoutNode name="ChildText" styleLbl="fgAcc1">
          <dgm:varLst>
            <dgm:chMax val="0"/>
            <dgm:chPref val="0"/>
            <dgm:bulletEnabled val="1"/>
          </dgm:varLst>
          <dgm:choose name="Name6">
            <dgm:if name="Name7" axis="des" ptType="node" func="cnt" op="equ" val="1">
              <dgm:alg type="tx">
                <dgm:param type="stBulletLvl" val="2"/>
                <dgm:param type="txAnchorVertCh" val="mid"/>
                <dgm:param type="parTxLTRAlign" val="l"/>
              </dgm:alg>
            </dgm:if>
            <dgm:else name="Name8">
              <dgm:alg type="tx">
                <dgm:param type="stBulletLvl" val="1"/>
                <dgm:param type="txAnchorVertCh" val="mid"/>
              </dgm:alg>
            </dgm:else>
          </dgm:choose>
          <dgm:choose name="Name9">
            <dgm:if name="Name10" axis="ch" ptType="node" func="cnt" op="gte" val="1"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des" ptType="node"/>
            </dgm:if>
            <dgm:else name="Name11"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/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188640"/>
            <a:ext cx="7772400" cy="1080120"/>
          </a:xfrm>
        </p:spPr>
        <p:txBody>
          <a:bodyPr>
            <a:normAutofit/>
          </a:bodyPr>
          <a:lstStyle>
            <a:lvl1pPr>
              <a:defRPr sz="4800"/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1460376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dirty="0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8566723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240151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152335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94644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19964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78148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3663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623623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16676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628792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25579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50000">
              <a:srgbClr val="92D050"/>
            </a:gs>
            <a:gs pos="0">
              <a:srgbClr val="FFFF00"/>
            </a:gs>
            <a:gs pos="100000">
              <a:srgbClr val="00B0F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8229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00B0F0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文鼎粗楷" panose="020B0609010101010101" pitchFamily="49" charset="-120"/>
          <a:ea typeface="文鼎粗楷" panose="020B0609010101010101" pitchFamily="49" charset="-120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zh-TW" altLang="en-US" dirty="0">
                <a:latin typeface="+mj-ea"/>
              </a:rPr>
              <a:t>防疫大作戰</a:t>
            </a:r>
            <a:endParaRPr lang="zh-TW" altLang="en-US" sz="4800" dirty="0">
              <a:latin typeface="+mj-ea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TW" altLang="en-US" sz="2800"/>
              <a:t>打擊新冠病毒，守護健康你我有責</a:t>
            </a:r>
            <a:endParaRPr lang="zh-TW" altLang="en-US" sz="2800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91960" y="3404592"/>
            <a:ext cx="3960079" cy="29121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3918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新型冠狀病毒 防疫須知</a:t>
            </a:r>
            <a:endParaRPr lang="zh-TW" altLang="en-US" dirty="0"/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98847746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859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6E85EF9-8D06-4DDD-ADF7-48EC8FA45D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/>
              <a:t>保持社交距離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15744395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02095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1879894-F36F-45E9-9FB4-D159194F7D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新型冠狀病毒 相關連結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30181779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81227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1337</TotalTime>
  <Words>110</Words>
  <Application>Microsoft Office PowerPoint</Application>
  <PresentationFormat>如螢幕大小 (4:3)</PresentationFormat>
  <Paragraphs>19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0" baseType="lpstr">
      <vt:lpstr>文鼎粗楷</vt:lpstr>
      <vt:lpstr>文鼎粗標準楷體</vt:lpstr>
      <vt:lpstr>新細明體</vt:lpstr>
      <vt:lpstr>Arial</vt:lpstr>
      <vt:lpstr>Calibri</vt:lpstr>
      <vt:lpstr>Office 佈景主題</vt:lpstr>
      <vt:lpstr>防疫大作戰</vt:lpstr>
      <vt:lpstr>新型冠狀病毒 防疫須知</vt:lpstr>
      <vt:lpstr>保持社交距離</vt:lpstr>
      <vt:lpstr>新型冠狀病毒 相關連結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資訊安全 停看聽</dc:title>
  <dc:creator>cdsu99</dc:creator>
  <cp:lastModifiedBy>Windows 使用者</cp:lastModifiedBy>
  <cp:revision>52</cp:revision>
  <dcterms:created xsi:type="dcterms:W3CDTF">2014-02-08T16:25:00Z</dcterms:created>
  <dcterms:modified xsi:type="dcterms:W3CDTF">2022-11-28T06:57:45Z</dcterms:modified>
</cp:coreProperties>
</file>