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15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64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28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6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70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10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88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77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71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06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27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accent4">
                <a:lumMod val="40000"/>
                <a:lumOff val="60000"/>
              </a:schemeClr>
            </a:gs>
            <a:gs pos="38000">
              <a:srgbClr val="FFB3FF"/>
            </a:gs>
            <a:gs pos="0">
              <a:srgbClr val="7030A0"/>
            </a:gs>
            <a:gs pos="100000">
              <a:schemeClr val="bg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396BF-73ED-4121-9F3F-C6EC4C5568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C2EAB-658D-43D2-B8BA-542465977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08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</a:t>
            </a:r>
            <a:r>
              <a:rPr lang="zh-TW" altLang="en-US" sz="60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謎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719" y="2169359"/>
            <a:ext cx="3074561" cy="2827183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2573383" y="2169359"/>
            <a:ext cx="1841645" cy="1409864"/>
          </a:xfrm>
          <a:prstGeom prst="wedgeEllipseCallout">
            <a:avLst>
              <a:gd name="adj1" fmla="val 56481"/>
              <a:gd name="adj2" fmla="val 58794"/>
            </a:avLst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快來！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4558719" y="5475213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402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借什麼東西不用還？</a:t>
            </a: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802777" y="2050869"/>
            <a:ext cx="2586446" cy="2299063"/>
          </a:xfrm>
          <a:prstGeom prst="actionButtonHelp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31377" y="5296688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錢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rId2" action="ppaction://hlinksldjump"/>
          </p:cNvPr>
          <p:cNvSpPr/>
          <p:nvPr/>
        </p:nvSpPr>
        <p:spPr>
          <a:xfrm>
            <a:off x="8773668" y="5296688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過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288652" y="5296688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人</a:t>
            </a:r>
          </a:p>
        </p:txBody>
      </p:sp>
    </p:spTree>
    <p:extLst>
      <p:ext uri="{BB962C8B-B14F-4D97-AF65-F5344CB8AC3E}">
        <p14:creationId xmlns:p14="http://schemas.microsoft.com/office/powerpoint/2010/main" val="686059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473337" y="522513"/>
            <a:ext cx="5747658" cy="4506686"/>
          </a:xfrm>
          <a:prstGeom prst="irregularSeal2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8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70" y="2104038"/>
            <a:ext cx="3015287" cy="3202905"/>
          </a:xfrm>
          <a:prstGeom prst="rect">
            <a:avLst/>
          </a:prstGeom>
        </p:spPr>
      </p:pic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4558719" y="5475213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04593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985554" y="1110343"/>
            <a:ext cx="4467498" cy="3108960"/>
          </a:xfrm>
          <a:prstGeom prst="wedgeRoundRectCallout">
            <a:avLst>
              <a:gd name="adj1" fmla="val 60746"/>
              <a:gd name="adj2" fmla="val 20903"/>
              <a:gd name="adj3" fmla="val 16667"/>
            </a:avLst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真佩服你！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980" y="1828801"/>
            <a:ext cx="5674650" cy="389569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558719" y="5475213"/>
            <a:ext cx="2129245" cy="94052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852458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30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借什麼東西不用還？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9</cp:revision>
  <dcterms:created xsi:type="dcterms:W3CDTF">2022-10-24T06:46:11Z</dcterms:created>
  <dcterms:modified xsi:type="dcterms:W3CDTF">2022-11-07T06:50:55Z</dcterms:modified>
</cp:coreProperties>
</file>