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9FF"/>
    <a:srgbClr val="5AD6C7"/>
    <a:srgbClr val="CC99FF"/>
    <a:srgbClr val="99FFCC"/>
    <a:srgbClr val="FF9999"/>
    <a:srgbClr val="CCFF33"/>
    <a:srgbClr val="66FF33"/>
    <a:srgbClr val="66FF66"/>
    <a:srgbClr val="FF9966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FCF1C-3B86-4E29-AD5D-C2953923B57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5DD40-27AF-4AE3-AC67-8AF4544DE7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0052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FCF1C-3B86-4E29-AD5D-C2953923B57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5DD40-27AF-4AE3-AC67-8AF4544DE7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5202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FCF1C-3B86-4E29-AD5D-C2953923B57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5DD40-27AF-4AE3-AC67-8AF4544DE7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3559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FCF1C-3B86-4E29-AD5D-C2953923B57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5DD40-27AF-4AE3-AC67-8AF4544DE7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5848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FCF1C-3B86-4E29-AD5D-C2953923B57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5DD40-27AF-4AE3-AC67-8AF4544DE7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3463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FCF1C-3B86-4E29-AD5D-C2953923B57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5DD40-27AF-4AE3-AC67-8AF4544DE7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8899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FCF1C-3B86-4E29-AD5D-C2953923B57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5DD40-27AF-4AE3-AC67-8AF4544DE7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527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FCF1C-3B86-4E29-AD5D-C2953923B57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5DD40-27AF-4AE3-AC67-8AF4544DE7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4967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FCF1C-3B86-4E29-AD5D-C2953923B57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5DD40-27AF-4AE3-AC67-8AF4544DE7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0737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FCF1C-3B86-4E29-AD5D-C2953923B57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5DD40-27AF-4AE3-AC67-8AF4544DE7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677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FCF1C-3B86-4E29-AD5D-C2953923B57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5DD40-27AF-4AE3-AC67-8AF4544DE7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0824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5000">
              <a:srgbClr val="99FFCC"/>
            </a:gs>
            <a:gs pos="46000">
              <a:srgbClr val="CC99FF"/>
            </a:gs>
            <a:gs pos="78000">
              <a:srgbClr val="FF99CC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2FCF1C-3B86-4E29-AD5D-C2953923B57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D5DD40-27AF-4AE3-AC67-8AF4544DE7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3704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2881028" y="165164"/>
            <a:ext cx="10515600" cy="1325563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</a:rPr>
              <a:t>你來猜一猜</a:t>
            </a:r>
            <a:endParaRPr lang="zh-TW" alt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8" name="圖片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6788" y="1241260"/>
            <a:ext cx="3667663" cy="3361417"/>
          </a:xfrm>
          <a:prstGeom prst="rect">
            <a:avLst/>
          </a:prstGeom>
        </p:spPr>
      </p:pic>
      <p:sp>
        <p:nvSpPr>
          <p:cNvPr id="19" name="圓角矩形 18">
            <a:hlinkClick r:id="" action="ppaction://hlinkshowjump?jump=nextslide"/>
          </p:cNvPr>
          <p:cNvSpPr/>
          <p:nvPr/>
        </p:nvSpPr>
        <p:spPr>
          <a:xfrm>
            <a:off x="3657599" y="5073134"/>
            <a:ext cx="2076995" cy="584259"/>
          </a:xfrm>
          <a:prstGeom prst="roundRect">
            <a:avLst/>
          </a:prstGeom>
          <a:solidFill>
            <a:srgbClr val="5AD6C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rgbClr val="6699FF"/>
                </a:solidFill>
              </a:rPr>
              <a:t>開始</a:t>
            </a:r>
            <a:endParaRPr lang="zh-TW" altLang="en-US" dirty="0">
              <a:solidFill>
                <a:srgbClr val="6699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99029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idx="4294967295"/>
          </p:nvPr>
        </p:nvSpPr>
        <p:spPr>
          <a:xfrm>
            <a:off x="2416629" y="0"/>
            <a:ext cx="10580914" cy="1429431"/>
          </a:xfrm>
        </p:spPr>
        <p:txBody>
          <a:bodyPr>
            <a:normAutofit/>
          </a:bodyPr>
          <a:lstStyle/>
          <a:p>
            <a:r>
              <a:rPr lang="zh-TW" altLang="en-US" dirty="0">
                <a:solidFill>
                  <a:schemeClr val="accent1">
                    <a:lumMod val="75000"/>
                  </a:schemeClr>
                </a:solidFill>
              </a:rPr>
              <a:t>上游泳課需要什麼</a:t>
            </a:r>
            <a:r>
              <a:rPr lang="en-US" altLang="zh-TW" dirty="0">
                <a:solidFill>
                  <a:schemeClr val="accent1">
                    <a:lumMod val="75000"/>
                  </a:schemeClr>
                </a:solidFill>
              </a:rPr>
              <a:t>?</a:t>
            </a:r>
            <a:endParaRPr lang="zh-TW" alt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3" name="圖片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577887">
            <a:off x="3357165" y="1943406"/>
            <a:ext cx="2946288" cy="2981616"/>
          </a:xfrm>
          <a:prstGeom prst="rect">
            <a:avLst/>
          </a:prstGeom>
        </p:spPr>
      </p:pic>
      <p:sp>
        <p:nvSpPr>
          <p:cNvPr id="15" name="圓角矩形 14">
            <a:hlinkClick r:id="" action="ppaction://hlinkshowjump?jump=nextslide"/>
          </p:cNvPr>
          <p:cNvSpPr/>
          <p:nvPr/>
        </p:nvSpPr>
        <p:spPr>
          <a:xfrm>
            <a:off x="4360814" y="5792527"/>
            <a:ext cx="2076995" cy="584259"/>
          </a:xfrm>
          <a:prstGeom prst="roundRect">
            <a:avLst/>
          </a:prstGeom>
          <a:solidFill>
            <a:srgbClr val="5AD6C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rgbClr val="6699FF"/>
                </a:solidFill>
              </a:rPr>
              <a:t>籃球</a:t>
            </a:r>
            <a:r>
              <a:rPr lang="zh-TW" altLang="en-US" dirty="0">
                <a:solidFill>
                  <a:srgbClr val="6699FF"/>
                </a:solidFill>
                <a:hlinkClick r:id="" action="ppaction://hlinkshowjump?jump=nextslide"/>
              </a:rPr>
              <a:t>衣</a:t>
            </a:r>
            <a:endParaRPr lang="zh-TW" altLang="en-US" dirty="0">
              <a:solidFill>
                <a:srgbClr val="6699FF"/>
              </a:solidFill>
            </a:endParaRPr>
          </a:p>
        </p:txBody>
      </p:sp>
      <p:sp>
        <p:nvSpPr>
          <p:cNvPr id="16" name="圓角矩形 15">
            <a:hlinkClick r:id="" action="ppaction://hlinkshowjump?jump=previousslide"/>
          </p:cNvPr>
          <p:cNvSpPr/>
          <p:nvPr/>
        </p:nvSpPr>
        <p:spPr>
          <a:xfrm>
            <a:off x="1554478" y="5792528"/>
            <a:ext cx="2076995" cy="584259"/>
          </a:xfrm>
          <a:prstGeom prst="roundRect">
            <a:avLst/>
          </a:prstGeom>
          <a:solidFill>
            <a:srgbClr val="5AD6C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rgbClr val="6699FF"/>
                </a:solidFill>
              </a:rPr>
              <a:t>足球</a:t>
            </a:r>
            <a:r>
              <a:rPr lang="zh-TW" altLang="en-US" dirty="0">
                <a:solidFill>
                  <a:srgbClr val="6699FF"/>
                </a:solidFill>
              </a:rPr>
              <a:t>衣</a:t>
            </a:r>
          </a:p>
        </p:txBody>
      </p:sp>
      <p:sp>
        <p:nvSpPr>
          <p:cNvPr id="17" name="圓角矩形 16">
            <a:hlinkClick r:id="rId3" action="ppaction://hlinksldjump"/>
          </p:cNvPr>
          <p:cNvSpPr/>
          <p:nvPr/>
        </p:nvSpPr>
        <p:spPr>
          <a:xfrm>
            <a:off x="7258593" y="5792529"/>
            <a:ext cx="2076995" cy="584259"/>
          </a:xfrm>
          <a:prstGeom prst="roundRect">
            <a:avLst/>
          </a:prstGeom>
          <a:solidFill>
            <a:srgbClr val="5AD6C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  <a:hlinkClick r:id="rId3" action="ppaction://hlinksldjump"/>
              </a:rPr>
              <a:t>游泳衣</a:t>
            </a:r>
            <a:endParaRPr lang="zh-TW" altLang="en-US" dirty="0">
              <a:solidFill>
                <a:srgbClr val="6699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79643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0605" y="1689321"/>
            <a:ext cx="2661809" cy="2827433"/>
          </a:xfrm>
          <a:prstGeom prst="rect">
            <a:avLst/>
          </a:prstGeom>
        </p:spPr>
      </p:pic>
      <p:sp>
        <p:nvSpPr>
          <p:cNvPr id="4" name="爆炸 2 3"/>
          <p:cNvSpPr/>
          <p:nvPr/>
        </p:nvSpPr>
        <p:spPr>
          <a:xfrm>
            <a:off x="5412756" y="1495967"/>
            <a:ext cx="4529790" cy="3214140"/>
          </a:xfrm>
          <a:prstGeom prst="irregularSeal2">
            <a:avLst/>
          </a:prstGeom>
          <a:solidFill>
            <a:srgbClr val="FF99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rgbClr val="FF0000"/>
                </a:solidFill>
              </a:rPr>
              <a:t>喔喔 答錯了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6" name="圓角矩形 5">
            <a:hlinkClick r:id="" action="ppaction://hlinkshowjump?jump=previousslide"/>
          </p:cNvPr>
          <p:cNvSpPr/>
          <p:nvPr/>
        </p:nvSpPr>
        <p:spPr>
          <a:xfrm>
            <a:off x="4227843" y="5570459"/>
            <a:ext cx="2076995" cy="584259"/>
          </a:xfrm>
          <a:prstGeom prst="roundRect">
            <a:avLst/>
          </a:prstGeom>
          <a:solidFill>
            <a:srgbClr val="5AD6C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rgbClr val="6699FF"/>
                </a:solidFill>
              </a:rPr>
              <a:t>重來</a:t>
            </a:r>
            <a:endParaRPr lang="zh-TW" altLang="en-US" dirty="0">
              <a:solidFill>
                <a:srgbClr val="6699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598534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  <p:sndAc>
          <p:stSnd>
            <p:snd r:embed="rId2" name="laser.wav"/>
          </p:stSnd>
        </p:sndAc>
      </p:transition>
    </mc:Choice>
    <mc:Fallback>
      <p:transition spd="slow">
        <p:fade/>
        <p:sndAc>
          <p:stSnd>
            <p:snd r:embed="rId2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太陽 1"/>
          <p:cNvSpPr/>
          <p:nvPr/>
        </p:nvSpPr>
        <p:spPr>
          <a:xfrm>
            <a:off x="5464449" y="1685610"/>
            <a:ext cx="5134707" cy="3530990"/>
          </a:xfrm>
          <a:prstGeom prst="sun">
            <a:avLst/>
          </a:prstGeom>
          <a:gradFill>
            <a:gsLst>
              <a:gs pos="33000">
                <a:srgbClr val="99FFCC"/>
              </a:gs>
              <a:gs pos="60000">
                <a:srgbClr val="6699FF"/>
              </a:gs>
              <a:gs pos="100000">
                <a:schemeClr val="accent1">
                  <a:lumMod val="45000"/>
                  <a:lumOff val="55000"/>
                </a:schemeClr>
              </a:gs>
              <a:gs pos="81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accent6">
                    <a:lumMod val="50000"/>
                  </a:schemeClr>
                </a:solidFill>
              </a:rPr>
              <a:t>恭喜你答對了</a:t>
            </a:r>
            <a:endParaRPr lang="zh-TW" alt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100" y="1914210"/>
            <a:ext cx="3683468" cy="3073791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4167050" y="5844779"/>
            <a:ext cx="2076995" cy="584259"/>
          </a:xfrm>
          <a:prstGeom prst="roundRect">
            <a:avLst/>
          </a:prstGeom>
          <a:solidFill>
            <a:srgbClr val="5AD6C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mtClean="0">
                <a:solidFill>
                  <a:srgbClr val="6699FF"/>
                </a:solidFill>
              </a:rPr>
              <a:t>掰</a:t>
            </a:r>
            <a:r>
              <a:rPr lang="zh-TW" altLang="en-US">
                <a:solidFill>
                  <a:srgbClr val="6699FF"/>
                </a:solidFill>
              </a:rPr>
              <a:t>掰</a:t>
            </a:r>
            <a:endParaRPr lang="zh-TW" altLang="en-US" dirty="0">
              <a:solidFill>
                <a:srgbClr val="6699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6329751"/>
      </p:ext>
    </p:extLst>
  </p:cSld>
  <p:clrMapOvr>
    <a:masterClrMapping/>
  </p:clrMapOvr>
  <p:transition spd="slow">
    <p:comb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30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你來猜一猜</vt:lpstr>
      <vt:lpstr>上游泳課需要什麼?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你來猜一猜</dc:title>
  <dc:creator>Windows 使用者</dc:creator>
  <cp:lastModifiedBy>Windows 使用者</cp:lastModifiedBy>
  <cp:revision>11</cp:revision>
  <dcterms:created xsi:type="dcterms:W3CDTF">2022-10-24T06:47:25Z</dcterms:created>
  <dcterms:modified xsi:type="dcterms:W3CDTF">2022-11-07T07:09:38Z</dcterms:modified>
</cp:coreProperties>
</file>